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4" r:id="rId5"/>
  </p:sldMasterIdLst>
  <p:notesMasterIdLst>
    <p:notesMasterId r:id="rId40"/>
  </p:notesMasterIdLst>
  <p:handoutMasterIdLst>
    <p:handoutMasterId r:id="rId41"/>
  </p:handoutMasterIdLst>
  <p:sldIdLst>
    <p:sldId id="256" r:id="rId6"/>
    <p:sldId id="303" r:id="rId7"/>
    <p:sldId id="334" r:id="rId8"/>
    <p:sldId id="391" r:id="rId9"/>
    <p:sldId id="379" r:id="rId10"/>
    <p:sldId id="376" r:id="rId11"/>
    <p:sldId id="393" r:id="rId12"/>
    <p:sldId id="347" r:id="rId13"/>
    <p:sldId id="325" r:id="rId14"/>
    <p:sldId id="399" r:id="rId15"/>
    <p:sldId id="346" r:id="rId16"/>
    <p:sldId id="315" r:id="rId17"/>
    <p:sldId id="339" r:id="rId18"/>
    <p:sldId id="319" r:id="rId19"/>
    <p:sldId id="313" r:id="rId20"/>
    <p:sldId id="314" r:id="rId21"/>
    <p:sldId id="332" r:id="rId22"/>
    <p:sldId id="428" r:id="rId23"/>
    <p:sldId id="429" r:id="rId24"/>
    <p:sldId id="359" r:id="rId25"/>
    <p:sldId id="306" r:id="rId26"/>
    <p:sldId id="307" r:id="rId27"/>
    <p:sldId id="400" r:id="rId28"/>
    <p:sldId id="403" r:id="rId29"/>
    <p:sldId id="404" r:id="rId30"/>
    <p:sldId id="405" r:id="rId31"/>
    <p:sldId id="329" r:id="rId32"/>
    <p:sldId id="408" r:id="rId33"/>
    <p:sldId id="409" r:id="rId34"/>
    <p:sldId id="401" r:id="rId35"/>
    <p:sldId id="411" r:id="rId36"/>
    <p:sldId id="354" r:id="rId37"/>
    <p:sldId id="402" r:id="rId38"/>
    <p:sldId id="264"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1E1E5C"/>
    <a:srgbClr val="FFF5D5"/>
    <a:srgbClr val="E2AC00"/>
    <a:srgbClr val="003399"/>
    <a:srgbClr val="CE7008"/>
    <a:srgbClr val="00133A"/>
    <a:srgbClr val="96969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D085A-F5B3-466A-BF22-F2662B6C3199}" v="656" dt="2026-02-12T15:11:36.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734" y="10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esler, Dylan" userId="S::droesler@gscs.ca::88777414-f95a-4c84-9c50-31dedde62c92" providerId="AD" clId="Web-{962639F0-A459-633C-8892-229C7D043892}"/>
    <pc:docChg chg="modSld">
      <pc:chgData name="Roesler, Dylan" userId="S::droesler@gscs.ca::88777414-f95a-4c84-9c50-31dedde62c92" providerId="AD" clId="Web-{962639F0-A459-633C-8892-229C7D043892}" dt="2026-02-09T18:22:27.754" v="19"/>
      <pc:docMkLst>
        <pc:docMk/>
      </pc:docMkLst>
      <pc:sldChg chg="modTransition">
        <pc:chgData name="Roesler, Dylan" userId="S::droesler@gscs.ca::88777414-f95a-4c84-9c50-31dedde62c92" providerId="AD" clId="Web-{962639F0-A459-633C-8892-229C7D043892}" dt="2026-02-09T18:22:27.738" v="2"/>
        <pc:sldMkLst>
          <pc:docMk/>
          <pc:sldMk cId="0" sldId="256"/>
        </pc:sldMkLst>
      </pc:sldChg>
      <pc:sldChg chg="modTransition">
        <pc:chgData name="Roesler, Dylan" userId="S::droesler@gscs.ca::88777414-f95a-4c84-9c50-31dedde62c92" providerId="AD" clId="Web-{962639F0-A459-633C-8892-229C7D043892}" dt="2026-02-09T18:22:27.754" v="19"/>
        <pc:sldMkLst>
          <pc:docMk/>
          <pc:sldMk cId="0" sldId="264"/>
        </pc:sldMkLst>
      </pc:sldChg>
      <pc:sldChg chg="modTransition">
        <pc:chgData name="Roesler, Dylan" userId="S::droesler@gscs.ca::88777414-f95a-4c84-9c50-31dedde62c92" providerId="AD" clId="Web-{962639F0-A459-633C-8892-229C7D043892}" dt="2026-02-09T18:22:27.738" v="1"/>
        <pc:sldMkLst>
          <pc:docMk/>
          <pc:sldMk cId="0" sldId="303"/>
        </pc:sldMkLst>
      </pc:sldChg>
      <pc:sldChg chg="modTransition">
        <pc:chgData name="Roesler, Dylan" userId="S::droesler@gscs.ca::88777414-f95a-4c84-9c50-31dedde62c92" providerId="AD" clId="Web-{962639F0-A459-633C-8892-229C7D043892}" dt="2026-02-09T18:22:27.738" v="14"/>
        <pc:sldMkLst>
          <pc:docMk/>
          <pc:sldMk cId="0" sldId="306"/>
        </pc:sldMkLst>
      </pc:sldChg>
      <pc:sldChg chg="modTransition">
        <pc:chgData name="Roesler, Dylan" userId="S::droesler@gscs.ca::88777414-f95a-4c84-9c50-31dedde62c92" providerId="AD" clId="Web-{962639F0-A459-633C-8892-229C7D043892}" dt="2026-02-09T18:22:27.738" v="16"/>
        <pc:sldMkLst>
          <pc:docMk/>
          <pc:sldMk cId="0" sldId="307"/>
        </pc:sldMkLst>
      </pc:sldChg>
      <pc:sldChg chg="modTransition">
        <pc:chgData name="Roesler, Dylan" userId="S::droesler@gscs.ca::88777414-f95a-4c84-9c50-31dedde62c92" providerId="AD" clId="Web-{962639F0-A459-633C-8892-229C7D043892}" dt="2026-02-09T18:22:27.738" v="11"/>
        <pc:sldMkLst>
          <pc:docMk/>
          <pc:sldMk cId="0" sldId="313"/>
        </pc:sldMkLst>
      </pc:sldChg>
      <pc:sldChg chg="modTransition">
        <pc:chgData name="Roesler, Dylan" userId="S::droesler@gscs.ca::88777414-f95a-4c84-9c50-31dedde62c92" providerId="AD" clId="Web-{962639F0-A459-633C-8892-229C7D043892}" dt="2026-02-09T18:22:27.738" v="12"/>
        <pc:sldMkLst>
          <pc:docMk/>
          <pc:sldMk cId="0" sldId="314"/>
        </pc:sldMkLst>
      </pc:sldChg>
      <pc:sldChg chg="modTransition">
        <pc:chgData name="Roesler, Dylan" userId="S::droesler@gscs.ca::88777414-f95a-4c84-9c50-31dedde62c92" providerId="AD" clId="Web-{962639F0-A459-633C-8892-229C7D043892}" dt="2026-02-09T18:22:27.738" v="8"/>
        <pc:sldMkLst>
          <pc:docMk/>
          <pc:sldMk cId="0" sldId="315"/>
        </pc:sldMkLst>
      </pc:sldChg>
      <pc:sldChg chg="modTransition">
        <pc:chgData name="Roesler, Dylan" userId="S::droesler@gscs.ca::88777414-f95a-4c84-9c50-31dedde62c92" providerId="AD" clId="Web-{962639F0-A459-633C-8892-229C7D043892}" dt="2026-02-09T18:22:27.738" v="10"/>
        <pc:sldMkLst>
          <pc:docMk/>
          <pc:sldMk cId="0" sldId="319"/>
        </pc:sldMkLst>
      </pc:sldChg>
      <pc:sldChg chg="modTransition">
        <pc:chgData name="Roesler, Dylan" userId="S::droesler@gscs.ca::88777414-f95a-4c84-9c50-31dedde62c92" providerId="AD" clId="Web-{962639F0-A459-633C-8892-229C7D043892}" dt="2026-02-09T18:22:27.738" v="4"/>
        <pc:sldMkLst>
          <pc:docMk/>
          <pc:sldMk cId="0" sldId="325"/>
        </pc:sldMkLst>
      </pc:sldChg>
      <pc:sldChg chg="modTransition">
        <pc:chgData name="Roesler, Dylan" userId="S::droesler@gscs.ca::88777414-f95a-4c84-9c50-31dedde62c92" providerId="AD" clId="Web-{962639F0-A459-633C-8892-229C7D043892}" dt="2026-02-09T18:22:27.754" v="18"/>
        <pc:sldMkLst>
          <pc:docMk/>
          <pc:sldMk cId="0" sldId="329"/>
        </pc:sldMkLst>
      </pc:sldChg>
      <pc:sldChg chg="modTransition">
        <pc:chgData name="Roesler, Dylan" userId="S::droesler@gscs.ca::88777414-f95a-4c84-9c50-31dedde62c92" providerId="AD" clId="Web-{962639F0-A459-633C-8892-229C7D043892}" dt="2026-02-09T18:22:27.738" v="13"/>
        <pc:sldMkLst>
          <pc:docMk/>
          <pc:sldMk cId="0" sldId="332"/>
        </pc:sldMkLst>
      </pc:sldChg>
      <pc:sldChg chg="modTransition">
        <pc:chgData name="Roesler, Dylan" userId="S::droesler@gscs.ca::88777414-f95a-4c84-9c50-31dedde62c92" providerId="AD" clId="Web-{962639F0-A459-633C-8892-229C7D043892}" dt="2026-02-09T18:22:19.472" v="0"/>
        <pc:sldMkLst>
          <pc:docMk/>
          <pc:sldMk cId="0" sldId="334"/>
        </pc:sldMkLst>
      </pc:sldChg>
      <pc:sldChg chg="modTransition">
        <pc:chgData name="Roesler, Dylan" userId="S::droesler@gscs.ca::88777414-f95a-4c84-9c50-31dedde62c92" providerId="AD" clId="Web-{962639F0-A459-633C-8892-229C7D043892}" dt="2026-02-09T18:22:27.738" v="5"/>
        <pc:sldMkLst>
          <pc:docMk/>
          <pc:sldMk cId="0" sldId="336"/>
        </pc:sldMkLst>
      </pc:sldChg>
      <pc:sldChg chg="modTransition">
        <pc:chgData name="Roesler, Dylan" userId="S::droesler@gscs.ca::88777414-f95a-4c84-9c50-31dedde62c92" providerId="AD" clId="Web-{962639F0-A459-633C-8892-229C7D043892}" dt="2026-02-09T18:22:27.738" v="9"/>
        <pc:sldMkLst>
          <pc:docMk/>
          <pc:sldMk cId="0" sldId="339"/>
        </pc:sldMkLst>
      </pc:sldChg>
      <pc:sldChg chg="modTransition">
        <pc:chgData name="Roesler, Dylan" userId="S::droesler@gscs.ca::88777414-f95a-4c84-9c50-31dedde62c92" providerId="AD" clId="Web-{962639F0-A459-633C-8892-229C7D043892}" dt="2026-02-09T18:22:27.738" v="7"/>
        <pc:sldMkLst>
          <pc:docMk/>
          <pc:sldMk cId="0" sldId="346"/>
        </pc:sldMkLst>
      </pc:sldChg>
      <pc:sldChg chg="modTransition">
        <pc:chgData name="Roesler, Dylan" userId="S::droesler@gscs.ca::88777414-f95a-4c84-9c50-31dedde62c92" providerId="AD" clId="Web-{962639F0-A459-633C-8892-229C7D043892}" dt="2026-02-09T18:22:27.738" v="3"/>
        <pc:sldMkLst>
          <pc:docMk/>
          <pc:sldMk cId="0" sldId="347"/>
        </pc:sldMkLst>
      </pc:sldChg>
      <pc:sldChg chg="modTransition">
        <pc:chgData name="Roesler, Dylan" userId="S::droesler@gscs.ca::88777414-f95a-4c84-9c50-31dedde62c92" providerId="AD" clId="Web-{962639F0-A459-633C-8892-229C7D043892}" dt="2026-02-09T18:22:27.738" v="15"/>
        <pc:sldMkLst>
          <pc:docMk/>
          <pc:sldMk cId="693230169" sldId="359"/>
        </pc:sldMkLst>
      </pc:sldChg>
      <pc:sldChg chg="modTransition">
        <pc:chgData name="Roesler, Dylan" userId="S::droesler@gscs.ca::88777414-f95a-4c84-9c50-31dedde62c92" providerId="AD" clId="Web-{962639F0-A459-633C-8892-229C7D043892}" dt="2026-02-09T18:22:27.738" v="6"/>
        <pc:sldMkLst>
          <pc:docMk/>
          <pc:sldMk cId="3396812420" sldId="399"/>
        </pc:sldMkLst>
      </pc:sldChg>
      <pc:sldChg chg="modTransition">
        <pc:chgData name="Roesler, Dylan" userId="S::droesler@gscs.ca::88777414-f95a-4c84-9c50-31dedde62c92" providerId="AD" clId="Web-{962639F0-A459-633C-8892-229C7D043892}" dt="2026-02-09T18:22:27.754" v="17"/>
        <pc:sldMkLst>
          <pc:docMk/>
          <pc:sldMk cId="0" sldId="400"/>
        </pc:sldMkLst>
      </pc:sldChg>
    </pc:docChg>
  </pc:docChgLst>
  <pc:docChgLst>
    <pc:chgData name="Hanlan-Stroh, Shelda" userId="d5845773-13c1-4f10-b35c-db9558404621" providerId="ADAL" clId="{B46D085A-F5B3-466A-BF22-F2662B6C3199}"/>
    <pc:docChg chg="undo custSel addSld delSld modSld sldOrd addSection delSection">
      <pc:chgData name="Hanlan-Stroh, Shelda" userId="d5845773-13c1-4f10-b35c-db9558404621" providerId="ADAL" clId="{B46D085A-F5B3-466A-BF22-F2662B6C3199}" dt="2026-02-12T15:16:35.056" v="2847" actId="20577"/>
      <pc:docMkLst>
        <pc:docMk/>
      </pc:docMkLst>
      <pc:sldChg chg="modSp mod modNotesTx">
        <pc:chgData name="Hanlan-Stroh, Shelda" userId="d5845773-13c1-4f10-b35c-db9558404621" providerId="ADAL" clId="{B46D085A-F5B3-466A-BF22-F2662B6C3199}" dt="2026-02-10T05:09:00.493" v="505" actId="20577"/>
        <pc:sldMkLst>
          <pc:docMk/>
          <pc:sldMk cId="0" sldId="256"/>
        </pc:sldMkLst>
        <pc:spChg chg="mod">
          <ac:chgData name="Hanlan-Stroh, Shelda" userId="d5845773-13c1-4f10-b35c-db9558404621" providerId="ADAL" clId="{B46D085A-F5B3-466A-BF22-F2662B6C3199}" dt="2026-02-10T05:08:27.314" v="502" actId="6549"/>
          <ac:spMkLst>
            <pc:docMk/>
            <pc:sldMk cId="0" sldId="256"/>
            <ac:spMk id="7170" creationId="{8C096155-986A-4757-89E2-ADD8ECEFD1F2}"/>
          </ac:spMkLst>
        </pc:spChg>
      </pc:sldChg>
      <pc:sldChg chg="modSp mod modAnim">
        <pc:chgData name="Hanlan-Stroh, Shelda" userId="d5845773-13c1-4f10-b35c-db9558404621" providerId="ADAL" clId="{B46D085A-F5B3-466A-BF22-F2662B6C3199}" dt="2026-02-11T04:31:51.794" v="2339" actId="20577"/>
        <pc:sldMkLst>
          <pc:docMk/>
          <pc:sldMk cId="0" sldId="264"/>
        </pc:sldMkLst>
        <pc:spChg chg="mod">
          <ac:chgData name="Hanlan-Stroh, Shelda" userId="d5845773-13c1-4f10-b35c-db9558404621" providerId="ADAL" clId="{B46D085A-F5B3-466A-BF22-F2662B6C3199}" dt="2026-02-11T04:31:51.794" v="2339" actId="20577"/>
          <ac:spMkLst>
            <pc:docMk/>
            <pc:sldMk cId="0" sldId="264"/>
            <ac:spMk id="45058" creationId="{C660CC9C-46CD-4969-AFCF-655D6AF689E4}"/>
          </ac:spMkLst>
        </pc:spChg>
      </pc:sldChg>
      <pc:sldChg chg="ord">
        <pc:chgData name="Hanlan-Stroh, Shelda" userId="d5845773-13c1-4f10-b35c-db9558404621" providerId="ADAL" clId="{B46D085A-F5B3-466A-BF22-F2662B6C3199}" dt="2026-02-12T15:10:52.759" v="2777"/>
        <pc:sldMkLst>
          <pc:docMk/>
          <pc:sldMk cId="0" sldId="306"/>
        </pc:sldMkLst>
      </pc:sldChg>
      <pc:sldChg chg="modSp mod">
        <pc:chgData name="Hanlan-Stroh, Shelda" userId="d5845773-13c1-4f10-b35c-db9558404621" providerId="ADAL" clId="{B46D085A-F5B3-466A-BF22-F2662B6C3199}" dt="2026-02-11T05:05:34.525" v="2741" actId="6549"/>
        <pc:sldMkLst>
          <pc:docMk/>
          <pc:sldMk cId="0" sldId="313"/>
        </pc:sldMkLst>
        <pc:spChg chg="mod">
          <ac:chgData name="Hanlan-Stroh, Shelda" userId="d5845773-13c1-4f10-b35c-db9558404621" providerId="ADAL" clId="{B46D085A-F5B3-466A-BF22-F2662B6C3199}" dt="2026-02-11T05:04:08.435" v="2738" actId="6549"/>
          <ac:spMkLst>
            <pc:docMk/>
            <pc:sldMk cId="0" sldId="313"/>
            <ac:spMk id="11266" creationId="{034D5F87-D0DE-4C9D-9918-213F85439C41}"/>
          </ac:spMkLst>
        </pc:spChg>
        <pc:graphicFrameChg chg="mod modGraphic">
          <ac:chgData name="Hanlan-Stroh, Shelda" userId="d5845773-13c1-4f10-b35c-db9558404621" providerId="ADAL" clId="{B46D085A-F5B3-466A-BF22-F2662B6C3199}" dt="2026-02-11T05:05:34.525" v="2741" actId="6549"/>
          <ac:graphicFrameMkLst>
            <pc:docMk/>
            <pc:sldMk cId="0" sldId="313"/>
            <ac:graphicFrameMk id="22584" creationId="{B17B2F9F-595F-4952-8D60-ABCAB18AD43A}"/>
          </ac:graphicFrameMkLst>
        </pc:graphicFrameChg>
      </pc:sldChg>
      <pc:sldChg chg="modSp mod">
        <pc:chgData name="Hanlan-Stroh, Shelda" userId="d5845773-13c1-4f10-b35c-db9558404621" providerId="ADAL" clId="{B46D085A-F5B3-466A-BF22-F2662B6C3199}" dt="2026-02-11T05:05:57.294" v="2751" actId="6549"/>
        <pc:sldMkLst>
          <pc:docMk/>
          <pc:sldMk cId="0" sldId="314"/>
        </pc:sldMkLst>
        <pc:spChg chg="mod">
          <ac:chgData name="Hanlan-Stroh, Shelda" userId="d5845773-13c1-4f10-b35c-db9558404621" providerId="ADAL" clId="{B46D085A-F5B3-466A-BF22-F2662B6C3199}" dt="2026-02-11T05:05:57.294" v="2751" actId="6549"/>
          <ac:spMkLst>
            <pc:docMk/>
            <pc:sldMk cId="0" sldId="314"/>
            <ac:spMk id="13314" creationId="{E9666E0D-4D25-4AD4-9272-1724FE2D75F3}"/>
          </ac:spMkLst>
        </pc:spChg>
        <pc:graphicFrameChg chg="mod modGraphic">
          <ac:chgData name="Hanlan-Stroh, Shelda" userId="d5845773-13c1-4f10-b35c-db9558404621" providerId="ADAL" clId="{B46D085A-F5B3-466A-BF22-F2662B6C3199}" dt="2026-02-11T05:05:53.813" v="2744" actId="207"/>
          <ac:graphicFrameMkLst>
            <pc:docMk/>
            <pc:sldMk cId="0" sldId="314"/>
            <ac:graphicFrameMk id="22584" creationId="{2121C428-294A-4170-AAB2-66120E05146C}"/>
          </ac:graphicFrameMkLst>
        </pc:graphicFrameChg>
      </pc:sldChg>
      <pc:sldChg chg="modSp mod modNotesTx">
        <pc:chgData name="Hanlan-Stroh, Shelda" userId="d5845773-13c1-4f10-b35c-db9558404621" providerId="ADAL" clId="{B46D085A-F5B3-466A-BF22-F2662B6C3199}" dt="2026-02-10T05:20:48.105" v="1709" actId="6549"/>
        <pc:sldMkLst>
          <pc:docMk/>
          <pc:sldMk cId="0" sldId="315"/>
        </pc:sldMkLst>
        <pc:spChg chg="mod">
          <ac:chgData name="Hanlan-Stroh, Shelda" userId="d5845773-13c1-4f10-b35c-db9558404621" providerId="ADAL" clId="{B46D085A-F5B3-466A-BF22-F2662B6C3199}" dt="2026-02-10T05:20:48.105" v="1709" actId="6549"/>
          <ac:spMkLst>
            <pc:docMk/>
            <pc:sldMk cId="0" sldId="315"/>
            <ac:spMk id="2" creationId="{3E78D840-AF68-4D61-ABD6-76220C842C2C}"/>
          </ac:spMkLst>
        </pc:spChg>
      </pc:sldChg>
      <pc:sldChg chg="modSp mod">
        <pc:chgData name="Hanlan-Stroh, Shelda" userId="d5845773-13c1-4f10-b35c-db9558404621" providerId="ADAL" clId="{B46D085A-F5B3-466A-BF22-F2662B6C3199}" dt="2026-02-11T04:43:03.277" v="2378" actId="27636"/>
        <pc:sldMkLst>
          <pc:docMk/>
          <pc:sldMk cId="0" sldId="325"/>
        </pc:sldMkLst>
        <pc:spChg chg="mod">
          <ac:chgData name="Hanlan-Stroh, Shelda" userId="d5845773-13c1-4f10-b35c-db9558404621" providerId="ADAL" clId="{B46D085A-F5B3-466A-BF22-F2662B6C3199}" dt="2026-02-11T04:43:03.277" v="2378" actId="27636"/>
          <ac:spMkLst>
            <pc:docMk/>
            <pc:sldMk cId="0" sldId="325"/>
            <ac:spMk id="28675" creationId="{47A36129-B8F0-4C56-A47F-1A914F65D554}"/>
          </ac:spMkLst>
        </pc:spChg>
      </pc:sldChg>
      <pc:sldChg chg="addSp modSp mod">
        <pc:chgData name="Hanlan-Stroh, Shelda" userId="d5845773-13c1-4f10-b35c-db9558404621" providerId="ADAL" clId="{B46D085A-F5B3-466A-BF22-F2662B6C3199}" dt="2026-02-11T04:30:48.984" v="2285" actId="1076"/>
        <pc:sldMkLst>
          <pc:docMk/>
          <pc:sldMk cId="0" sldId="329"/>
        </pc:sldMkLst>
        <pc:spChg chg="mod">
          <ac:chgData name="Hanlan-Stroh, Shelda" userId="d5845773-13c1-4f10-b35c-db9558404621" providerId="ADAL" clId="{B46D085A-F5B3-466A-BF22-F2662B6C3199}" dt="2026-02-11T04:30:48.984" v="2285" actId="1076"/>
          <ac:spMkLst>
            <pc:docMk/>
            <pc:sldMk cId="0" sldId="329"/>
            <ac:spMk id="2" creationId="{A087D047-B87C-FB23-A552-A0F88503419B}"/>
          </ac:spMkLst>
        </pc:spChg>
        <pc:spChg chg="mod">
          <ac:chgData name="Hanlan-Stroh, Shelda" userId="d5845773-13c1-4f10-b35c-db9558404621" providerId="ADAL" clId="{B46D085A-F5B3-466A-BF22-F2662B6C3199}" dt="2026-02-11T04:12:35.615" v="2135" actId="20577"/>
          <ac:spMkLst>
            <pc:docMk/>
            <pc:sldMk cId="0" sldId="329"/>
            <ac:spMk id="35843" creationId="{299F120E-C528-4D6C-A436-015F977CDE1C}"/>
          </ac:spMkLst>
        </pc:spChg>
        <pc:picChg chg="add mod">
          <ac:chgData name="Hanlan-Stroh, Shelda" userId="d5845773-13c1-4f10-b35c-db9558404621" providerId="ADAL" clId="{B46D085A-F5B3-466A-BF22-F2662B6C3199}" dt="2026-02-11T04:12:46.205" v="2138" actId="1076"/>
          <ac:picMkLst>
            <pc:docMk/>
            <pc:sldMk cId="0" sldId="329"/>
            <ac:picMk id="3" creationId="{E8225142-781D-B318-8C6F-3FAA0C609D09}"/>
          </ac:picMkLst>
        </pc:picChg>
        <pc:picChg chg="mod">
          <ac:chgData name="Hanlan-Stroh, Shelda" userId="d5845773-13c1-4f10-b35c-db9558404621" providerId="ADAL" clId="{B46D085A-F5B3-466A-BF22-F2662B6C3199}" dt="2026-02-11T04:12:05.322" v="2129" actId="1076"/>
          <ac:picMkLst>
            <pc:docMk/>
            <pc:sldMk cId="0" sldId="329"/>
            <ac:picMk id="4" creationId="{30E14F1C-AEC5-4A9E-A213-81975615428E}"/>
          </ac:picMkLst>
        </pc:picChg>
        <pc:picChg chg="add mod">
          <ac:chgData name="Hanlan-Stroh, Shelda" userId="d5845773-13c1-4f10-b35c-db9558404621" providerId="ADAL" clId="{B46D085A-F5B3-466A-BF22-F2662B6C3199}" dt="2026-02-11T04:12:41.095" v="2137" actId="1076"/>
          <ac:picMkLst>
            <pc:docMk/>
            <pc:sldMk cId="0" sldId="329"/>
            <ac:picMk id="5" creationId="{6C1D5AED-E0FE-1E0C-06BA-51A3B6983515}"/>
          </ac:picMkLst>
        </pc:picChg>
      </pc:sldChg>
      <pc:sldChg chg="addSp delSp modSp mod">
        <pc:chgData name="Hanlan-Stroh, Shelda" userId="d5845773-13c1-4f10-b35c-db9558404621" providerId="ADAL" clId="{B46D085A-F5B3-466A-BF22-F2662B6C3199}" dt="2026-02-12T15:10:00.354" v="2763" actId="22"/>
        <pc:sldMkLst>
          <pc:docMk/>
          <pc:sldMk cId="0" sldId="332"/>
        </pc:sldMkLst>
        <pc:spChg chg="add del">
          <ac:chgData name="Hanlan-Stroh, Shelda" userId="d5845773-13c1-4f10-b35c-db9558404621" providerId="ADAL" clId="{B46D085A-F5B3-466A-BF22-F2662B6C3199}" dt="2026-02-12T15:10:00.354" v="2763" actId="22"/>
          <ac:spMkLst>
            <pc:docMk/>
            <pc:sldMk cId="0" sldId="332"/>
            <ac:spMk id="3" creationId="{D1978975-12B0-9EF4-4429-DA19D7B22197}"/>
          </ac:spMkLst>
        </pc:spChg>
        <pc:spChg chg="mod">
          <ac:chgData name="Hanlan-Stroh, Shelda" userId="d5845773-13c1-4f10-b35c-db9558404621" providerId="ADAL" clId="{B46D085A-F5B3-466A-BF22-F2662B6C3199}" dt="2026-02-12T15:09:52.581" v="2761" actId="20577"/>
          <ac:spMkLst>
            <pc:docMk/>
            <pc:sldMk cId="0" sldId="332"/>
            <ac:spMk id="15362" creationId="{115DFA4B-DCAD-4001-941C-9592A3F30C38}"/>
          </ac:spMkLst>
        </pc:spChg>
        <pc:graphicFrameChg chg="mod modGraphic">
          <ac:chgData name="Hanlan-Stroh, Shelda" userId="d5845773-13c1-4f10-b35c-db9558404621" providerId="ADAL" clId="{B46D085A-F5B3-466A-BF22-F2662B6C3199}" dt="2026-02-10T05:56:05.281" v="1958" actId="20577"/>
          <ac:graphicFrameMkLst>
            <pc:docMk/>
            <pc:sldMk cId="0" sldId="332"/>
            <ac:graphicFrameMk id="22584" creationId="{4B31CDCD-1071-4F39-9508-ABDED1FAB60A}"/>
          </ac:graphicFrameMkLst>
        </pc:graphicFrameChg>
      </pc:sldChg>
      <pc:sldChg chg="modSp mod">
        <pc:chgData name="Hanlan-Stroh, Shelda" userId="d5845773-13c1-4f10-b35c-db9558404621" providerId="ADAL" clId="{B46D085A-F5B3-466A-BF22-F2662B6C3199}" dt="2026-02-11T04:17:13.097" v="2147" actId="27636"/>
        <pc:sldMkLst>
          <pc:docMk/>
          <pc:sldMk cId="0" sldId="334"/>
        </pc:sldMkLst>
        <pc:spChg chg="mod">
          <ac:chgData name="Hanlan-Stroh, Shelda" userId="d5845773-13c1-4f10-b35c-db9558404621" providerId="ADAL" clId="{B46D085A-F5B3-466A-BF22-F2662B6C3199}" dt="2026-02-11T04:17:13.097" v="2147" actId="27636"/>
          <ac:spMkLst>
            <pc:docMk/>
            <pc:sldMk cId="0" sldId="334"/>
            <ac:spMk id="2" creationId="{B26B9710-B598-4098-9E24-526A56B9F403}"/>
          </ac:spMkLst>
        </pc:spChg>
        <pc:spChg chg="mod">
          <ac:chgData name="Hanlan-Stroh, Shelda" userId="d5845773-13c1-4f10-b35c-db9558404621" providerId="ADAL" clId="{B46D085A-F5B3-466A-BF22-F2662B6C3199}" dt="2026-02-10T05:09:16.017" v="529" actId="27636"/>
          <ac:spMkLst>
            <pc:docMk/>
            <pc:sldMk cId="0" sldId="334"/>
            <ac:spMk id="3" creationId="{D200CBC5-C876-68E5-32CF-DDE0799B5550}"/>
          </ac:spMkLst>
        </pc:spChg>
      </pc:sldChg>
      <pc:sldChg chg="delSp del mod">
        <pc:chgData name="Hanlan-Stroh, Shelda" userId="d5845773-13c1-4f10-b35c-db9558404621" providerId="ADAL" clId="{B46D085A-F5B3-466A-BF22-F2662B6C3199}" dt="2026-02-10T05:17:54.212" v="1092" actId="47"/>
        <pc:sldMkLst>
          <pc:docMk/>
          <pc:sldMk cId="0" sldId="336"/>
        </pc:sldMkLst>
        <pc:graphicFrameChg chg="del">
          <ac:chgData name="Hanlan-Stroh, Shelda" userId="d5845773-13c1-4f10-b35c-db9558404621" providerId="ADAL" clId="{B46D085A-F5B3-466A-BF22-F2662B6C3199}" dt="2026-02-10T05:16:56.210" v="1079" actId="21"/>
          <ac:graphicFrameMkLst>
            <pc:docMk/>
            <pc:sldMk cId="0" sldId="336"/>
            <ac:graphicFrameMk id="4" creationId="{4AE2E405-3480-49DA-96F1-E563B19077BE}"/>
          </ac:graphicFrameMkLst>
        </pc:graphicFrameChg>
      </pc:sldChg>
      <pc:sldChg chg="addSp delSp modSp mod">
        <pc:chgData name="Hanlan-Stroh, Shelda" userId="d5845773-13c1-4f10-b35c-db9558404621" providerId="ADAL" clId="{B46D085A-F5B3-466A-BF22-F2662B6C3199}" dt="2026-02-10T04:58:49.804" v="479" actId="20577"/>
        <pc:sldMkLst>
          <pc:docMk/>
          <pc:sldMk cId="0" sldId="339"/>
        </pc:sldMkLst>
        <pc:spChg chg="del">
          <ac:chgData name="Hanlan-Stroh, Shelda" userId="d5845773-13c1-4f10-b35c-db9558404621" providerId="ADAL" clId="{B46D085A-F5B3-466A-BF22-F2662B6C3199}" dt="2026-02-10T04:58:32.738" v="421" actId="478"/>
          <ac:spMkLst>
            <pc:docMk/>
            <pc:sldMk cId="0" sldId="339"/>
            <ac:spMk id="2" creationId="{25A57F19-F737-1131-EF73-DD4E3D8322BB}"/>
          </ac:spMkLst>
        </pc:spChg>
        <pc:spChg chg="mod">
          <ac:chgData name="Hanlan-Stroh, Shelda" userId="d5845773-13c1-4f10-b35c-db9558404621" providerId="ADAL" clId="{B46D085A-F5B3-466A-BF22-F2662B6C3199}" dt="2026-02-10T04:58:49.804" v="479" actId="20577"/>
          <ac:spMkLst>
            <pc:docMk/>
            <pc:sldMk cId="0" sldId="339"/>
            <ac:spMk id="19458" creationId="{96CF6B14-3373-4EA5-ADC3-3D1CD6EA5121}"/>
          </ac:spMkLst>
        </pc:spChg>
        <pc:picChg chg="add mod">
          <ac:chgData name="Hanlan-Stroh, Shelda" userId="d5845773-13c1-4f10-b35c-db9558404621" providerId="ADAL" clId="{B46D085A-F5B3-466A-BF22-F2662B6C3199}" dt="2026-02-10T04:58:46.699" v="477" actId="1076"/>
          <ac:picMkLst>
            <pc:docMk/>
            <pc:sldMk cId="0" sldId="339"/>
            <ac:picMk id="5" creationId="{56620258-30FD-1D56-836C-BAF116C63ED0}"/>
          </ac:picMkLst>
        </pc:picChg>
      </pc:sldChg>
      <pc:sldChg chg="modSp mod">
        <pc:chgData name="Hanlan-Stroh, Shelda" userId="d5845773-13c1-4f10-b35c-db9558404621" providerId="ADAL" clId="{B46D085A-F5B3-466A-BF22-F2662B6C3199}" dt="2026-02-10T05:19:58.095" v="1111" actId="6549"/>
        <pc:sldMkLst>
          <pc:docMk/>
          <pc:sldMk cId="0" sldId="346"/>
        </pc:sldMkLst>
        <pc:spChg chg="mod">
          <ac:chgData name="Hanlan-Stroh, Shelda" userId="d5845773-13c1-4f10-b35c-db9558404621" providerId="ADAL" clId="{B46D085A-F5B3-466A-BF22-F2662B6C3199}" dt="2026-02-10T05:19:58.095" v="1111" actId="6549"/>
          <ac:spMkLst>
            <pc:docMk/>
            <pc:sldMk cId="0" sldId="346"/>
            <ac:spMk id="11267" creationId="{FB5E6AE0-40CE-485D-8EEC-0D0A545DF543}"/>
          </ac:spMkLst>
        </pc:spChg>
      </pc:sldChg>
      <pc:sldChg chg="modSp mod">
        <pc:chgData name="Hanlan-Stroh, Shelda" userId="d5845773-13c1-4f10-b35c-db9558404621" providerId="ADAL" clId="{B46D085A-F5B3-466A-BF22-F2662B6C3199}" dt="2026-02-10T05:14:08.792" v="823" actId="20577"/>
        <pc:sldMkLst>
          <pc:docMk/>
          <pc:sldMk cId="0" sldId="347"/>
        </pc:sldMkLst>
        <pc:spChg chg="mod">
          <ac:chgData name="Hanlan-Stroh, Shelda" userId="d5845773-13c1-4f10-b35c-db9558404621" providerId="ADAL" clId="{B46D085A-F5B3-466A-BF22-F2662B6C3199}" dt="2026-02-10T05:14:08.792" v="823" actId="20577"/>
          <ac:spMkLst>
            <pc:docMk/>
            <pc:sldMk cId="0" sldId="347"/>
            <ac:spMk id="9219" creationId="{74F18914-98CD-4A81-8785-7346ABAFF86B}"/>
          </ac:spMkLst>
        </pc:spChg>
      </pc:sldChg>
      <pc:sldChg chg="modSp add del mod">
        <pc:chgData name="Hanlan-Stroh, Shelda" userId="d5845773-13c1-4f10-b35c-db9558404621" providerId="ADAL" clId="{B46D085A-F5B3-466A-BF22-F2662B6C3199}" dt="2026-02-11T04:44:57.270" v="2391" actId="47"/>
        <pc:sldMkLst>
          <pc:docMk/>
          <pc:sldMk cId="0" sldId="348"/>
        </pc:sldMkLst>
        <pc:spChg chg="mod">
          <ac:chgData name="Hanlan-Stroh, Shelda" userId="d5845773-13c1-4f10-b35c-db9558404621" providerId="ADAL" clId="{B46D085A-F5B3-466A-BF22-F2662B6C3199}" dt="2026-02-11T04:44:42.056" v="2388" actId="27636"/>
          <ac:spMkLst>
            <pc:docMk/>
            <pc:sldMk cId="0" sldId="348"/>
            <ac:spMk id="33794" creationId="{7390F6DB-890F-FD4A-E51D-8D83AD1F34DD}"/>
          </ac:spMkLst>
        </pc:spChg>
        <pc:spChg chg="mod">
          <ac:chgData name="Hanlan-Stroh, Shelda" userId="d5845773-13c1-4f10-b35c-db9558404621" providerId="ADAL" clId="{B46D085A-F5B3-466A-BF22-F2662B6C3199}" dt="2026-02-11T04:44:22.645" v="2383" actId="21"/>
          <ac:spMkLst>
            <pc:docMk/>
            <pc:sldMk cId="0" sldId="348"/>
            <ac:spMk id="33795" creationId="{029D6981-AB5F-0A53-09EF-654A206B88C3}"/>
          </ac:spMkLst>
        </pc:spChg>
      </pc:sldChg>
      <pc:sldChg chg="addSp delSp modSp mod">
        <pc:chgData name="Hanlan-Stroh, Shelda" userId="d5845773-13c1-4f10-b35c-db9558404621" providerId="ADAL" clId="{B46D085A-F5B3-466A-BF22-F2662B6C3199}" dt="2026-02-11T04:31:29.704" v="2309"/>
        <pc:sldMkLst>
          <pc:docMk/>
          <pc:sldMk cId="1138842277" sldId="354"/>
        </pc:sldMkLst>
        <pc:spChg chg="del mod">
          <ac:chgData name="Hanlan-Stroh, Shelda" userId="d5845773-13c1-4f10-b35c-db9558404621" providerId="ADAL" clId="{B46D085A-F5B3-466A-BF22-F2662B6C3199}" dt="2026-02-11T04:31:25.122" v="2307" actId="478"/>
          <ac:spMkLst>
            <pc:docMk/>
            <pc:sldMk cId="1138842277" sldId="354"/>
            <ac:spMk id="2" creationId="{0DF4B4ED-F4F6-4025-B7C4-681E7FCAE089}"/>
          </ac:spMkLst>
        </pc:spChg>
        <pc:spChg chg="mod">
          <ac:chgData name="Hanlan-Stroh, Shelda" userId="d5845773-13c1-4f10-b35c-db9558404621" providerId="ADAL" clId="{B46D085A-F5B3-466A-BF22-F2662B6C3199}" dt="2026-02-11T04:28:25.468" v="2239" actId="27636"/>
          <ac:spMkLst>
            <pc:docMk/>
            <pc:sldMk cId="1138842277" sldId="354"/>
            <ac:spMk id="3" creationId="{FDE1A2E4-E0C3-4C51-BF1E-BFBA754F4DBE}"/>
          </ac:spMkLst>
        </pc:spChg>
        <pc:spChg chg="add del">
          <ac:chgData name="Hanlan-Stroh, Shelda" userId="d5845773-13c1-4f10-b35c-db9558404621" providerId="ADAL" clId="{B46D085A-F5B3-466A-BF22-F2662B6C3199}" dt="2026-02-11T04:27:40.430" v="2226"/>
          <ac:spMkLst>
            <pc:docMk/>
            <pc:sldMk cId="1138842277" sldId="354"/>
            <ac:spMk id="4" creationId="{714A8D96-399F-9CF6-F7BB-ABA7378D9BA4}"/>
          </ac:spMkLst>
        </pc:spChg>
        <pc:spChg chg="add del mod">
          <ac:chgData name="Hanlan-Stroh, Shelda" userId="d5845773-13c1-4f10-b35c-db9558404621" providerId="ADAL" clId="{B46D085A-F5B3-466A-BF22-F2662B6C3199}" dt="2026-02-11T04:31:27.819" v="2308" actId="478"/>
          <ac:spMkLst>
            <pc:docMk/>
            <pc:sldMk cId="1138842277" sldId="354"/>
            <ac:spMk id="7" creationId="{B2E58C54-EE7B-D8D5-076C-F81BE129B1CB}"/>
          </ac:spMkLst>
        </pc:spChg>
        <pc:spChg chg="add mod">
          <ac:chgData name="Hanlan-Stroh, Shelda" userId="d5845773-13c1-4f10-b35c-db9558404621" providerId="ADAL" clId="{B46D085A-F5B3-466A-BF22-F2662B6C3199}" dt="2026-02-11T04:31:29.704" v="2309"/>
          <ac:spMkLst>
            <pc:docMk/>
            <pc:sldMk cId="1138842277" sldId="354"/>
            <ac:spMk id="8" creationId="{B99720C0-CFB0-B338-35AE-BE61009058FB}"/>
          </ac:spMkLst>
        </pc:spChg>
        <pc:picChg chg="add del">
          <ac:chgData name="Hanlan-Stroh, Shelda" userId="d5845773-13c1-4f10-b35c-db9558404621" providerId="ADAL" clId="{B46D085A-F5B3-466A-BF22-F2662B6C3199}" dt="2026-02-11T04:14:16.262" v="2142" actId="478"/>
          <ac:picMkLst>
            <pc:docMk/>
            <pc:sldMk cId="1138842277" sldId="354"/>
            <ac:picMk id="4" creationId="{FC7CA178-150F-6FE8-BEDF-38904BA063A5}"/>
          </ac:picMkLst>
        </pc:picChg>
        <pc:picChg chg="add mod">
          <ac:chgData name="Hanlan-Stroh, Shelda" userId="d5845773-13c1-4f10-b35c-db9558404621" providerId="ADAL" clId="{B46D085A-F5B3-466A-BF22-F2662B6C3199}" dt="2026-02-11T04:27:59.182" v="2228" actId="1076"/>
          <ac:picMkLst>
            <pc:docMk/>
            <pc:sldMk cId="1138842277" sldId="354"/>
            <ac:picMk id="5" creationId="{B6D60FC9-9FE1-CD36-1F21-B89BDB89688C}"/>
          </ac:picMkLst>
        </pc:picChg>
        <pc:picChg chg="add del">
          <ac:chgData name="Hanlan-Stroh, Shelda" userId="d5845773-13c1-4f10-b35c-db9558404621" providerId="ADAL" clId="{B46D085A-F5B3-466A-BF22-F2662B6C3199}" dt="2026-02-11T04:27:40.430" v="2226"/>
          <ac:picMkLst>
            <pc:docMk/>
            <pc:sldMk cId="1138842277" sldId="354"/>
            <ac:picMk id="1025" creationId="{A2134A08-69F0-1395-D256-781080FF3B15}"/>
          </ac:picMkLst>
        </pc:picChg>
      </pc:sldChg>
      <pc:sldChg chg="modSp mod">
        <pc:chgData name="Hanlan-Stroh, Shelda" userId="d5845773-13c1-4f10-b35c-db9558404621" providerId="ADAL" clId="{B46D085A-F5B3-466A-BF22-F2662B6C3199}" dt="2026-02-10T17:06:05.835" v="2080" actId="6549"/>
        <pc:sldMkLst>
          <pc:docMk/>
          <pc:sldMk cId="693230169" sldId="359"/>
        </pc:sldMkLst>
        <pc:spChg chg="mod">
          <ac:chgData name="Hanlan-Stroh, Shelda" userId="d5845773-13c1-4f10-b35c-db9558404621" providerId="ADAL" clId="{B46D085A-F5B3-466A-BF22-F2662B6C3199}" dt="2026-02-10T17:06:05.835" v="2080" actId="6549"/>
          <ac:spMkLst>
            <pc:docMk/>
            <pc:sldMk cId="693230169" sldId="359"/>
            <ac:spMk id="2" creationId="{ABD1D8B5-97E1-D990-6056-7B97899CB93E}"/>
          </ac:spMkLst>
        </pc:spChg>
        <pc:spChg chg="mod">
          <ac:chgData name="Hanlan-Stroh, Shelda" userId="d5845773-13c1-4f10-b35c-db9558404621" providerId="ADAL" clId="{B46D085A-F5B3-466A-BF22-F2662B6C3199}" dt="2026-02-10T17:03:12.449" v="2016" actId="1076"/>
          <ac:spMkLst>
            <pc:docMk/>
            <pc:sldMk cId="693230169" sldId="359"/>
            <ac:spMk id="27650" creationId="{572BB943-F6AA-4AB6-AFAD-72924CFFCCA8}"/>
          </ac:spMkLst>
        </pc:spChg>
      </pc:sldChg>
      <pc:sldChg chg="modSp mod">
        <pc:chgData name="Hanlan-Stroh, Shelda" userId="d5845773-13c1-4f10-b35c-db9558404621" providerId="ADAL" clId="{B46D085A-F5B3-466A-BF22-F2662B6C3199}" dt="2026-02-11T04:17:13.123" v="2150" actId="27636"/>
        <pc:sldMkLst>
          <pc:docMk/>
          <pc:sldMk cId="4271918036" sldId="376"/>
        </pc:sldMkLst>
        <pc:spChg chg="mod">
          <ac:chgData name="Hanlan-Stroh, Shelda" userId="d5845773-13c1-4f10-b35c-db9558404621" providerId="ADAL" clId="{B46D085A-F5B3-466A-BF22-F2662B6C3199}" dt="2026-02-11T04:17:13.123" v="2150" actId="27636"/>
          <ac:spMkLst>
            <pc:docMk/>
            <pc:sldMk cId="4271918036" sldId="376"/>
            <ac:spMk id="3" creationId="{50C1F206-09A0-442B-A482-4C5E7D20CDB9}"/>
          </ac:spMkLst>
        </pc:spChg>
      </pc:sldChg>
      <pc:sldChg chg="modSp mod">
        <pc:chgData name="Hanlan-Stroh, Shelda" userId="d5845773-13c1-4f10-b35c-db9558404621" providerId="ADAL" clId="{B46D085A-F5B3-466A-BF22-F2662B6C3199}" dt="2026-02-10T05:11:40.620" v="642" actId="20577"/>
        <pc:sldMkLst>
          <pc:docMk/>
          <pc:sldMk cId="1362696112" sldId="379"/>
        </pc:sldMkLst>
        <pc:spChg chg="mod">
          <ac:chgData name="Hanlan-Stroh, Shelda" userId="d5845773-13c1-4f10-b35c-db9558404621" providerId="ADAL" clId="{B46D085A-F5B3-466A-BF22-F2662B6C3199}" dt="2026-02-10T05:11:35.723" v="636" actId="20577"/>
          <ac:spMkLst>
            <pc:docMk/>
            <pc:sldMk cId="1362696112" sldId="379"/>
            <ac:spMk id="6" creationId="{0607EF59-02A3-45A4-BACF-53F19D50A29F}"/>
          </ac:spMkLst>
        </pc:spChg>
        <pc:spChg chg="mod">
          <ac:chgData name="Hanlan-Stroh, Shelda" userId="d5845773-13c1-4f10-b35c-db9558404621" providerId="ADAL" clId="{B46D085A-F5B3-466A-BF22-F2662B6C3199}" dt="2026-02-10T05:11:40.620" v="642" actId="20577"/>
          <ac:spMkLst>
            <pc:docMk/>
            <pc:sldMk cId="1362696112" sldId="379"/>
            <ac:spMk id="14" creationId="{4F579C58-383F-4B3F-A3D9-495C5DAF2333}"/>
          </ac:spMkLst>
        </pc:spChg>
      </pc:sldChg>
      <pc:sldChg chg="modSp mod">
        <pc:chgData name="Hanlan-Stroh, Shelda" userId="d5845773-13c1-4f10-b35c-db9558404621" providerId="ADAL" clId="{B46D085A-F5B3-466A-BF22-F2662B6C3199}" dt="2026-02-11T04:17:13.114" v="2149" actId="27636"/>
        <pc:sldMkLst>
          <pc:docMk/>
          <pc:sldMk cId="2945613906" sldId="391"/>
        </pc:sldMkLst>
        <pc:spChg chg="mod">
          <ac:chgData name="Hanlan-Stroh, Shelda" userId="d5845773-13c1-4f10-b35c-db9558404621" providerId="ADAL" clId="{B46D085A-F5B3-466A-BF22-F2662B6C3199}" dt="2026-02-10T05:10:23.715" v="619" actId="20577"/>
          <ac:spMkLst>
            <pc:docMk/>
            <pc:sldMk cId="2945613906" sldId="391"/>
            <ac:spMk id="2" creationId="{C52BACA6-EA12-4698-AA83-D862B97E784F}"/>
          </ac:spMkLst>
        </pc:spChg>
        <pc:spChg chg="mod">
          <ac:chgData name="Hanlan-Stroh, Shelda" userId="d5845773-13c1-4f10-b35c-db9558404621" providerId="ADAL" clId="{B46D085A-F5B3-466A-BF22-F2662B6C3199}" dt="2026-02-11T04:17:13.114" v="2149" actId="27636"/>
          <ac:spMkLst>
            <pc:docMk/>
            <pc:sldMk cId="2945613906" sldId="391"/>
            <ac:spMk id="3" creationId="{99FB7812-D403-477B-A9E7-A3130F91129E}"/>
          </ac:spMkLst>
        </pc:spChg>
        <pc:spChg chg="mod">
          <ac:chgData name="Hanlan-Stroh, Shelda" userId="d5845773-13c1-4f10-b35c-db9558404621" providerId="ADAL" clId="{B46D085A-F5B3-466A-BF22-F2662B6C3199}" dt="2026-02-11T04:17:13.114" v="2148" actId="27636"/>
          <ac:spMkLst>
            <pc:docMk/>
            <pc:sldMk cId="2945613906" sldId="391"/>
            <ac:spMk id="5" creationId="{6B137F99-33E4-4A6D-B697-C937B6F76FF0}"/>
          </ac:spMkLst>
        </pc:spChg>
      </pc:sldChg>
      <pc:sldChg chg="modSp mod">
        <pc:chgData name="Hanlan-Stroh, Shelda" userId="d5845773-13c1-4f10-b35c-db9558404621" providerId="ADAL" clId="{B46D085A-F5B3-466A-BF22-F2662B6C3199}" dt="2026-02-11T04:17:13.128" v="2152" actId="27636"/>
        <pc:sldMkLst>
          <pc:docMk/>
          <pc:sldMk cId="367767421" sldId="393"/>
        </pc:sldMkLst>
        <pc:spChg chg="mod">
          <ac:chgData name="Hanlan-Stroh, Shelda" userId="d5845773-13c1-4f10-b35c-db9558404621" providerId="ADAL" clId="{B46D085A-F5B3-466A-BF22-F2662B6C3199}" dt="2026-02-11T04:17:13.123" v="2151" actId="27636"/>
          <ac:spMkLst>
            <pc:docMk/>
            <pc:sldMk cId="367767421" sldId="393"/>
            <ac:spMk id="4" creationId="{47295970-C100-4A61-A044-56ACFE84DD1A}"/>
          </ac:spMkLst>
        </pc:spChg>
        <pc:spChg chg="mod">
          <ac:chgData name="Hanlan-Stroh, Shelda" userId="d5845773-13c1-4f10-b35c-db9558404621" providerId="ADAL" clId="{B46D085A-F5B3-466A-BF22-F2662B6C3199}" dt="2026-02-11T04:17:13.128" v="2152" actId="27636"/>
          <ac:spMkLst>
            <pc:docMk/>
            <pc:sldMk cId="367767421" sldId="393"/>
            <ac:spMk id="6" creationId="{4B8E82F0-1E77-49C2-A1D8-DEF069ACC917}"/>
          </ac:spMkLst>
        </pc:spChg>
        <pc:spChg chg="mod">
          <ac:chgData name="Hanlan-Stroh, Shelda" userId="d5845773-13c1-4f10-b35c-db9558404621" providerId="ADAL" clId="{B46D085A-F5B3-466A-BF22-F2662B6C3199}" dt="2026-02-10T05:12:21.783" v="646" actId="20577"/>
          <ac:spMkLst>
            <pc:docMk/>
            <pc:sldMk cId="367767421" sldId="393"/>
            <ac:spMk id="7" creationId="{CB34A415-0A72-4264-A999-9641954A20B3}"/>
          </ac:spMkLst>
        </pc:spChg>
      </pc:sldChg>
      <pc:sldChg chg="addSp delSp modSp mod">
        <pc:chgData name="Hanlan-Stroh, Shelda" userId="d5845773-13c1-4f10-b35c-db9558404621" providerId="ADAL" clId="{B46D085A-F5B3-466A-BF22-F2662B6C3199}" dt="2026-02-11T05:03:23.096" v="2731" actId="12385"/>
        <pc:sldMkLst>
          <pc:docMk/>
          <pc:sldMk cId="3396812420" sldId="399"/>
        </pc:sldMkLst>
        <pc:spChg chg="mod">
          <ac:chgData name="Hanlan-Stroh, Shelda" userId="d5845773-13c1-4f10-b35c-db9558404621" providerId="ADAL" clId="{B46D085A-F5B3-466A-BF22-F2662B6C3199}" dt="2026-02-11T04:17:13.150" v="2155" actId="27636"/>
          <ac:spMkLst>
            <pc:docMk/>
            <pc:sldMk cId="3396812420" sldId="399"/>
            <ac:spMk id="13314" creationId="{29DDCFBC-7F47-44E5-A00A-DD2E4BCFB320}"/>
          </ac:spMkLst>
        </pc:spChg>
        <pc:spChg chg="mod">
          <ac:chgData name="Hanlan-Stroh, Shelda" userId="d5845773-13c1-4f10-b35c-db9558404621" providerId="ADAL" clId="{B46D085A-F5B3-466A-BF22-F2662B6C3199}" dt="2026-02-11T04:17:13.148" v="2154" actId="27636"/>
          <ac:spMkLst>
            <pc:docMk/>
            <pc:sldMk cId="3396812420" sldId="399"/>
            <ac:spMk id="13315" creationId="{A1A57C63-999B-4A64-B60F-DEFFB922D11D}"/>
          </ac:spMkLst>
        </pc:spChg>
        <pc:graphicFrameChg chg="add del mod modGraphic">
          <ac:chgData name="Hanlan-Stroh, Shelda" userId="d5845773-13c1-4f10-b35c-db9558404621" providerId="ADAL" clId="{B46D085A-F5B3-466A-BF22-F2662B6C3199}" dt="2026-02-11T05:02:53.681" v="2728" actId="478"/>
          <ac:graphicFrameMkLst>
            <pc:docMk/>
            <pc:sldMk cId="3396812420" sldId="399"/>
            <ac:graphicFrameMk id="2" creationId="{1B588914-3E06-732E-B5CA-EAF1E8F783C9}"/>
          </ac:graphicFrameMkLst>
        </pc:graphicFrameChg>
        <pc:graphicFrameChg chg="add mod modGraphic">
          <ac:chgData name="Hanlan-Stroh, Shelda" userId="d5845773-13c1-4f10-b35c-db9558404621" providerId="ADAL" clId="{B46D085A-F5B3-466A-BF22-F2662B6C3199}" dt="2026-02-11T05:03:23.096" v="2731" actId="12385"/>
          <ac:graphicFrameMkLst>
            <pc:docMk/>
            <pc:sldMk cId="3396812420" sldId="399"/>
            <ac:graphicFrameMk id="3" creationId="{2E37D519-407B-4384-34CD-F1F711AF157C}"/>
          </ac:graphicFrameMkLst>
        </pc:graphicFrameChg>
      </pc:sldChg>
      <pc:sldChg chg="delSp">
        <pc:chgData name="Hanlan-Stroh, Shelda" userId="d5845773-13c1-4f10-b35c-db9558404621" providerId="ADAL" clId="{B46D085A-F5B3-466A-BF22-F2662B6C3199}" dt="2026-02-11T04:44:11.079" v="2381"/>
        <pc:sldMkLst>
          <pc:docMk/>
          <pc:sldMk cId="0" sldId="400"/>
        </pc:sldMkLst>
        <pc:picChg chg="del">
          <ac:chgData name="Hanlan-Stroh, Shelda" userId="d5845773-13c1-4f10-b35c-db9558404621" providerId="ADAL" clId="{B46D085A-F5B3-466A-BF22-F2662B6C3199}" dt="2026-02-11T04:44:11.079" v="2381"/>
          <ac:picMkLst>
            <pc:docMk/>
            <pc:sldMk cId="0" sldId="400"/>
            <ac:picMk id="2" creationId="{46059F2D-B622-49BA-C187-E1C5E7D56C65}"/>
          </ac:picMkLst>
        </pc:picChg>
      </pc:sldChg>
      <pc:sldChg chg="add del">
        <pc:chgData name="Hanlan-Stroh, Shelda" userId="d5845773-13c1-4f10-b35c-db9558404621" providerId="ADAL" clId="{B46D085A-F5B3-466A-BF22-F2662B6C3199}" dt="2026-02-11T04:18:55.752" v="2161" actId="2890"/>
        <pc:sldMkLst>
          <pc:docMk/>
          <pc:sldMk cId="3013071" sldId="401"/>
        </pc:sldMkLst>
      </pc:sldChg>
      <pc:sldChg chg="addSp delSp modSp add mod">
        <pc:chgData name="Hanlan-Stroh, Shelda" userId="d5845773-13c1-4f10-b35c-db9558404621" providerId="ADAL" clId="{B46D085A-F5B3-466A-BF22-F2662B6C3199}" dt="2026-02-11T04:58:31.211" v="2690" actId="207"/>
        <pc:sldMkLst>
          <pc:docMk/>
          <pc:sldMk cId="117623188" sldId="401"/>
        </pc:sldMkLst>
        <pc:spChg chg="del">
          <ac:chgData name="Hanlan-Stroh, Shelda" userId="d5845773-13c1-4f10-b35c-db9558404621" providerId="ADAL" clId="{B46D085A-F5B3-466A-BF22-F2662B6C3199}" dt="2026-02-11T04:22:34.936" v="2168" actId="478"/>
          <ac:spMkLst>
            <pc:docMk/>
            <pc:sldMk cId="117623188" sldId="401"/>
            <ac:spMk id="2" creationId="{A087D047-B87C-FB23-A552-A0F88503419B}"/>
          </ac:spMkLst>
        </pc:spChg>
        <pc:spChg chg="add del mod">
          <ac:chgData name="Hanlan-Stroh, Shelda" userId="d5845773-13c1-4f10-b35c-db9558404621" providerId="ADAL" clId="{B46D085A-F5B3-466A-BF22-F2662B6C3199}" dt="2026-02-11T04:22:40.692" v="2169" actId="478"/>
          <ac:spMkLst>
            <pc:docMk/>
            <pc:sldMk cId="117623188" sldId="401"/>
            <ac:spMk id="7" creationId="{ABC88B74-6E27-0186-34AC-8C6528F88708}"/>
          </ac:spMkLst>
        </pc:spChg>
        <pc:spChg chg="add mod">
          <ac:chgData name="Hanlan-Stroh, Shelda" userId="d5845773-13c1-4f10-b35c-db9558404621" providerId="ADAL" clId="{B46D085A-F5B3-466A-BF22-F2662B6C3199}" dt="2026-02-11T04:31:08.485" v="2306" actId="20577"/>
          <ac:spMkLst>
            <pc:docMk/>
            <pc:sldMk cId="117623188" sldId="401"/>
            <ac:spMk id="8" creationId="{7A2F8B9D-77C9-66CD-BD77-9C0EBCFEF651}"/>
          </ac:spMkLst>
        </pc:spChg>
        <pc:spChg chg="add mod">
          <ac:chgData name="Hanlan-Stroh, Shelda" userId="d5845773-13c1-4f10-b35c-db9558404621" providerId="ADAL" clId="{B46D085A-F5B3-466A-BF22-F2662B6C3199}" dt="2026-02-11T04:58:31.211" v="2690" actId="207"/>
          <ac:spMkLst>
            <pc:docMk/>
            <pc:sldMk cId="117623188" sldId="401"/>
            <ac:spMk id="11" creationId="{05210212-489B-990B-2556-76BF58D85B8A}"/>
          </ac:spMkLst>
        </pc:spChg>
        <pc:spChg chg="mod">
          <ac:chgData name="Hanlan-Stroh, Shelda" userId="d5845773-13c1-4f10-b35c-db9558404621" providerId="ADAL" clId="{B46D085A-F5B3-466A-BF22-F2662B6C3199}" dt="2026-02-11T04:21:20.286" v="2164" actId="6549"/>
          <ac:spMkLst>
            <pc:docMk/>
            <pc:sldMk cId="117623188" sldId="401"/>
            <ac:spMk id="35843" creationId="{299F120E-C528-4D6C-A436-015F977CDE1C}"/>
          </ac:spMkLst>
        </pc:spChg>
        <pc:picChg chg="del">
          <ac:chgData name="Hanlan-Stroh, Shelda" userId="d5845773-13c1-4f10-b35c-db9558404621" providerId="ADAL" clId="{B46D085A-F5B3-466A-BF22-F2662B6C3199}" dt="2026-02-11T04:21:23.876" v="2166" actId="478"/>
          <ac:picMkLst>
            <pc:docMk/>
            <pc:sldMk cId="117623188" sldId="401"/>
            <ac:picMk id="3" creationId="{E8225142-781D-B318-8C6F-3FAA0C609D09}"/>
          </ac:picMkLst>
        </pc:picChg>
        <pc:picChg chg="del">
          <ac:chgData name="Hanlan-Stroh, Shelda" userId="d5845773-13c1-4f10-b35c-db9558404621" providerId="ADAL" clId="{B46D085A-F5B3-466A-BF22-F2662B6C3199}" dt="2026-02-11T04:21:22.728" v="2165" actId="478"/>
          <ac:picMkLst>
            <pc:docMk/>
            <pc:sldMk cId="117623188" sldId="401"/>
            <ac:picMk id="4" creationId="{30E14F1C-AEC5-4A9E-A213-81975615428E}"/>
          </ac:picMkLst>
        </pc:picChg>
        <pc:picChg chg="del">
          <ac:chgData name="Hanlan-Stroh, Shelda" userId="d5845773-13c1-4f10-b35c-db9558404621" providerId="ADAL" clId="{B46D085A-F5B3-466A-BF22-F2662B6C3199}" dt="2026-02-11T04:21:25.720" v="2167" actId="478"/>
          <ac:picMkLst>
            <pc:docMk/>
            <pc:sldMk cId="117623188" sldId="401"/>
            <ac:picMk id="5" creationId="{6C1D5AED-E0FE-1E0C-06BA-51A3B6983515}"/>
          </ac:picMkLst>
        </pc:picChg>
        <pc:picChg chg="add mod">
          <ac:chgData name="Hanlan-Stroh, Shelda" userId="d5845773-13c1-4f10-b35c-db9558404621" providerId="ADAL" clId="{B46D085A-F5B3-466A-BF22-F2662B6C3199}" dt="2026-02-11T04:24:17.977" v="2210" actId="1076"/>
          <ac:picMkLst>
            <pc:docMk/>
            <pc:sldMk cId="117623188" sldId="401"/>
            <ac:picMk id="9" creationId="{4FA047FB-C057-AD07-0AD3-C9782899C9FA}"/>
          </ac:picMkLst>
        </pc:picChg>
      </pc:sldChg>
      <pc:sldChg chg="new del">
        <pc:chgData name="Hanlan-Stroh, Shelda" userId="d5845773-13c1-4f10-b35c-db9558404621" providerId="ADAL" clId="{B46D085A-F5B3-466A-BF22-F2662B6C3199}" dt="2026-02-11T04:15:52.919" v="2144" actId="680"/>
        <pc:sldMkLst>
          <pc:docMk/>
          <pc:sldMk cId="2541201837" sldId="401"/>
        </pc:sldMkLst>
      </pc:sldChg>
      <pc:sldChg chg="del">
        <pc:chgData name="Hanlan-Stroh, Shelda" userId="d5845773-13c1-4f10-b35c-db9558404621" providerId="ADAL" clId="{B46D085A-F5B3-466A-BF22-F2662B6C3199}" dt="2026-02-10T05:58:35.843" v="1963" actId="47"/>
        <pc:sldMkLst>
          <pc:docMk/>
          <pc:sldMk cId="3448385418" sldId="401"/>
        </pc:sldMkLst>
      </pc:sldChg>
      <pc:sldChg chg="add del setBg">
        <pc:chgData name="Hanlan-Stroh, Shelda" userId="d5845773-13c1-4f10-b35c-db9558404621" providerId="ADAL" clId="{B46D085A-F5B3-466A-BF22-F2662B6C3199}" dt="2026-02-11T04:14:11.465" v="2140"/>
        <pc:sldMkLst>
          <pc:docMk/>
          <pc:sldMk cId="3661479081" sldId="401"/>
        </pc:sldMkLst>
      </pc:sldChg>
      <pc:sldChg chg="addSp delSp modSp add mod">
        <pc:chgData name="Hanlan-Stroh, Shelda" userId="d5845773-13c1-4f10-b35c-db9558404621" providerId="ADAL" clId="{B46D085A-F5B3-466A-BF22-F2662B6C3199}" dt="2026-02-11T04:32:55.260" v="2363" actId="1076"/>
        <pc:sldMkLst>
          <pc:docMk/>
          <pc:sldMk cId="3708879363" sldId="402"/>
        </pc:sldMkLst>
        <pc:spChg chg="del">
          <ac:chgData name="Hanlan-Stroh, Shelda" userId="d5845773-13c1-4f10-b35c-db9558404621" providerId="ADAL" clId="{B46D085A-F5B3-466A-BF22-F2662B6C3199}" dt="2026-02-11T04:31:34.991" v="2310" actId="478"/>
          <ac:spMkLst>
            <pc:docMk/>
            <pc:sldMk cId="3708879363" sldId="402"/>
            <ac:spMk id="2" creationId="{0DF4B4ED-F4F6-4025-B7C4-681E7FCAE089}"/>
          </ac:spMkLst>
        </pc:spChg>
        <pc:spChg chg="del">
          <ac:chgData name="Hanlan-Stroh, Shelda" userId="d5845773-13c1-4f10-b35c-db9558404621" providerId="ADAL" clId="{B46D085A-F5B3-466A-BF22-F2662B6C3199}" dt="2026-02-11T04:29:31.647" v="2241" actId="478"/>
          <ac:spMkLst>
            <pc:docMk/>
            <pc:sldMk cId="3708879363" sldId="402"/>
            <ac:spMk id="3" creationId="{FDE1A2E4-E0C3-4C51-BF1E-BFBA754F4DBE}"/>
          </ac:spMkLst>
        </pc:spChg>
        <pc:spChg chg="add del mod">
          <ac:chgData name="Hanlan-Stroh, Shelda" userId="d5845773-13c1-4f10-b35c-db9558404621" providerId="ADAL" clId="{B46D085A-F5B3-466A-BF22-F2662B6C3199}" dt="2026-02-11T04:29:37.699" v="2243" actId="478"/>
          <ac:spMkLst>
            <pc:docMk/>
            <pc:sldMk cId="3708879363" sldId="402"/>
            <ac:spMk id="6" creationId="{66A0E77C-6AD9-EB30-0EEC-CB739652FC0E}"/>
          </ac:spMkLst>
        </pc:spChg>
        <pc:spChg chg="add mod">
          <ac:chgData name="Hanlan-Stroh, Shelda" userId="d5845773-13c1-4f10-b35c-db9558404621" providerId="ADAL" clId="{B46D085A-F5B3-466A-BF22-F2662B6C3199}" dt="2026-02-11T04:32:22.141" v="2342" actId="1076"/>
          <ac:spMkLst>
            <pc:docMk/>
            <pc:sldMk cId="3708879363" sldId="402"/>
            <ac:spMk id="8" creationId="{5912D070-742B-27BC-A18F-A3772D2E47A1}"/>
          </ac:spMkLst>
        </pc:spChg>
        <pc:spChg chg="add del mod">
          <ac:chgData name="Hanlan-Stroh, Shelda" userId="d5845773-13c1-4f10-b35c-db9558404621" providerId="ADAL" clId="{B46D085A-F5B3-466A-BF22-F2662B6C3199}" dt="2026-02-11T04:31:37.548" v="2311" actId="478"/>
          <ac:spMkLst>
            <pc:docMk/>
            <pc:sldMk cId="3708879363" sldId="402"/>
            <ac:spMk id="10" creationId="{F2175D4D-F60C-C38C-601E-CA8588621F81}"/>
          </ac:spMkLst>
        </pc:spChg>
        <pc:spChg chg="add mod">
          <ac:chgData name="Hanlan-Stroh, Shelda" userId="d5845773-13c1-4f10-b35c-db9558404621" providerId="ADAL" clId="{B46D085A-F5B3-466A-BF22-F2662B6C3199}" dt="2026-02-11T04:31:38.560" v="2312"/>
          <ac:spMkLst>
            <pc:docMk/>
            <pc:sldMk cId="3708879363" sldId="402"/>
            <ac:spMk id="11" creationId="{07AE33A2-EF27-4DB5-68EB-2FF50697641D}"/>
          </ac:spMkLst>
        </pc:spChg>
        <pc:picChg chg="del">
          <ac:chgData name="Hanlan-Stroh, Shelda" userId="d5845773-13c1-4f10-b35c-db9558404621" providerId="ADAL" clId="{B46D085A-F5B3-466A-BF22-F2662B6C3199}" dt="2026-02-11T04:29:34.775" v="2242" actId="478"/>
          <ac:picMkLst>
            <pc:docMk/>
            <pc:sldMk cId="3708879363" sldId="402"/>
            <ac:picMk id="5" creationId="{B6D60FC9-9FE1-CD36-1F21-B89BDB89688C}"/>
          </ac:picMkLst>
        </pc:picChg>
        <pc:picChg chg="add mod">
          <ac:chgData name="Hanlan-Stroh, Shelda" userId="d5845773-13c1-4f10-b35c-db9558404621" providerId="ADAL" clId="{B46D085A-F5B3-466A-BF22-F2662B6C3199}" dt="2026-02-11T04:32:55.260" v="2363" actId="1076"/>
          <ac:picMkLst>
            <pc:docMk/>
            <pc:sldMk cId="3708879363" sldId="402"/>
            <ac:picMk id="12" creationId="{D3EF1109-F10E-8E95-3DB1-29BC46408CA7}"/>
          </ac:picMkLst>
        </pc:picChg>
      </pc:sldChg>
      <pc:sldChg chg="modSp add mod">
        <pc:chgData name="Hanlan-Stroh, Shelda" userId="d5845773-13c1-4f10-b35c-db9558404621" providerId="ADAL" clId="{B46D085A-F5B3-466A-BF22-F2662B6C3199}" dt="2026-02-11T04:45:09.295" v="2392" actId="20577"/>
        <pc:sldMkLst>
          <pc:docMk/>
          <pc:sldMk cId="296448545" sldId="403"/>
        </pc:sldMkLst>
        <pc:spChg chg="mod">
          <ac:chgData name="Hanlan-Stroh, Shelda" userId="d5845773-13c1-4f10-b35c-db9558404621" providerId="ADAL" clId="{B46D085A-F5B3-466A-BF22-F2662B6C3199}" dt="2026-02-11T04:45:09.295" v="2392" actId="20577"/>
          <ac:spMkLst>
            <pc:docMk/>
            <pc:sldMk cId="296448545" sldId="403"/>
            <ac:spMk id="29699" creationId="{CCE17A6D-F424-476A-985E-F7A57EBDC211}"/>
          </ac:spMkLst>
        </pc:spChg>
        <pc:spChg chg="mod">
          <ac:chgData name="Hanlan-Stroh, Shelda" userId="d5845773-13c1-4f10-b35c-db9558404621" providerId="ADAL" clId="{B46D085A-F5B3-466A-BF22-F2662B6C3199}" dt="2026-02-11T04:44:54.593" v="2390" actId="207"/>
          <ac:spMkLst>
            <pc:docMk/>
            <pc:sldMk cId="296448545" sldId="403"/>
            <ac:spMk id="33794" creationId="{F38D6E0C-27B0-41A4-BEE7-3813AAD54B18}"/>
          </ac:spMkLst>
        </pc:spChg>
      </pc:sldChg>
      <pc:sldChg chg="modSp add mod">
        <pc:chgData name="Hanlan-Stroh, Shelda" userId="d5845773-13c1-4f10-b35c-db9558404621" providerId="ADAL" clId="{B46D085A-F5B3-466A-BF22-F2662B6C3199}" dt="2026-02-12T15:16:35.056" v="2847" actId="20577"/>
        <pc:sldMkLst>
          <pc:docMk/>
          <pc:sldMk cId="491024007" sldId="404"/>
        </pc:sldMkLst>
        <pc:spChg chg="mod">
          <ac:chgData name="Hanlan-Stroh, Shelda" userId="d5845773-13c1-4f10-b35c-db9558404621" providerId="ADAL" clId="{B46D085A-F5B3-466A-BF22-F2662B6C3199}" dt="2026-02-12T15:16:35.056" v="2847" actId="20577"/>
          <ac:spMkLst>
            <pc:docMk/>
            <pc:sldMk cId="491024007" sldId="404"/>
            <ac:spMk id="29699" creationId="{CCE17A6D-F424-476A-985E-F7A57EBDC211}"/>
          </ac:spMkLst>
        </pc:spChg>
      </pc:sldChg>
      <pc:sldChg chg="modSp add mod">
        <pc:chgData name="Hanlan-Stroh, Shelda" userId="d5845773-13c1-4f10-b35c-db9558404621" providerId="ADAL" clId="{B46D085A-F5B3-466A-BF22-F2662B6C3199}" dt="2026-02-11T04:49:31.852" v="2545" actId="20577"/>
        <pc:sldMkLst>
          <pc:docMk/>
          <pc:sldMk cId="1263143513" sldId="405"/>
        </pc:sldMkLst>
        <pc:spChg chg="mod">
          <ac:chgData name="Hanlan-Stroh, Shelda" userId="d5845773-13c1-4f10-b35c-db9558404621" providerId="ADAL" clId="{B46D085A-F5B3-466A-BF22-F2662B6C3199}" dt="2026-02-11T04:49:31.852" v="2545" actId="20577"/>
          <ac:spMkLst>
            <pc:docMk/>
            <pc:sldMk cId="1263143513" sldId="405"/>
            <ac:spMk id="29699" creationId="{CCE17A6D-F424-476A-985E-F7A57EBDC211}"/>
          </ac:spMkLst>
        </pc:spChg>
        <pc:spChg chg="mod">
          <ac:chgData name="Hanlan-Stroh, Shelda" userId="d5845773-13c1-4f10-b35c-db9558404621" providerId="ADAL" clId="{B46D085A-F5B3-466A-BF22-F2662B6C3199}" dt="2026-02-11T04:47:48.174" v="2420" actId="20577"/>
          <ac:spMkLst>
            <pc:docMk/>
            <pc:sldMk cId="1263143513" sldId="405"/>
            <ac:spMk id="33794" creationId="{F38D6E0C-27B0-41A4-BEE7-3813AAD54B18}"/>
          </ac:spMkLst>
        </pc:spChg>
      </pc:sldChg>
      <pc:sldChg chg="addSp delSp modSp new del">
        <pc:chgData name="Hanlan-Stroh, Shelda" userId="d5845773-13c1-4f10-b35c-db9558404621" providerId="ADAL" clId="{B46D085A-F5B3-466A-BF22-F2662B6C3199}" dt="2026-02-11T04:53:58.474" v="2647" actId="47"/>
        <pc:sldMkLst>
          <pc:docMk/>
          <pc:sldMk cId="2095920535" sldId="406"/>
        </pc:sldMkLst>
        <pc:picChg chg="add del mod">
          <ac:chgData name="Hanlan-Stroh, Shelda" userId="d5845773-13c1-4f10-b35c-db9558404621" providerId="ADAL" clId="{B46D085A-F5B3-466A-BF22-F2662B6C3199}" dt="2026-02-11T04:52:42.396" v="2554" actId="21"/>
          <ac:picMkLst>
            <pc:docMk/>
            <pc:sldMk cId="2095920535" sldId="406"/>
            <ac:picMk id="2" creationId="{A6DC9EB1-A4E3-62F0-BC85-D9FCABD0AC82}"/>
          </ac:picMkLst>
        </pc:picChg>
      </pc:sldChg>
      <pc:sldChg chg="addSp delSp modSp add del mod">
        <pc:chgData name="Hanlan-Stroh, Shelda" userId="d5845773-13c1-4f10-b35c-db9558404621" providerId="ADAL" clId="{B46D085A-F5B3-466A-BF22-F2662B6C3199}" dt="2026-02-11T04:55:38.545" v="2662" actId="2696"/>
        <pc:sldMkLst>
          <pc:docMk/>
          <pc:sldMk cId="141829640" sldId="407"/>
        </pc:sldMkLst>
        <pc:spChg chg="del">
          <ac:chgData name="Hanlan-Stroh, Shelda" userId="d5845773-13c1-4f10-b35c-db9558404621" providerId="ADAL" clId="{B46D085A-F5B3-466A-BF22-F2662B6C3199}" dt="2026-02-11T04:52:25.067" v="2551" actId="478"/>
          <ac:spMkLst>
            <pc:docMk/>
            <pc:sldMk cId="141829640" sldId="407"/>
            <ac:spMk id="2" creationId="{A087D047-B87C-FB23-A552-A0F88503419B}"/>
          </ac:spMkLst>
        </pc:spChg>
        <pc:spChg chg="add del mod">
          <ac:chgData name="Hanlan-Stroh, Shelda" userId="d5845773-13c1-4f10-b35c-db9558404621" providerId="ADAL" clId="{B46D085A-F5B3-466A-BF22-F2662B6C3199}" dt="2026-02-11T04:52:28.240" v="2552" actId="478"/>
          <ac:spMkLst>
            <pc:docMk/>
            <pc:sldMk cId="141829640" sldId="407"/>
            <ac:spMk id="7" creationId="{5888CC2F-80E2-9778-FFA4-5D659D57AB0C}"/>
          </ac:spMkLst>
        </pc:spChg>
        <pc:spChg chg="mod">
          <ac:chgData name="Hanlan-Stroh, Shelda" userId="d5845773-13c1-4f10-b35c-db9558404621" providerId="ADAL" clId="{B46D085A-F5B3-466A-BF22-F2662B6C3199}" dt="2026-02-11T04:53:53.212" v="2646" actId="1076"/>
          <ac:spMkLst>
            <pc:docMk/>
            <pc:sldMk cId="141829640" sldId="407"/>
            <ac:spMk id="35843" creationId="{299F120E-C528-4D6C-A436-015F977CDE1C}"/>
          </ac:spMkLst>
        </pc:spChg>
        <pc:picChg chg="mod">
          <ac:chgData name="Hanlan-Stroh, Shelda" userId="d5845773-13c1-4f10-b35c-db9558404621" providerId="ADAL" clId="{B46D085A-F5B3-466A-BF22-F2662B6C3199}" dt="2026-02-11T04:53:38.046" v="2643" actId="1076"/>
          <ac:picMkLst>
            <pc:docMk/>
            <pc:sldMk cId="141829640" sldId="407"/>
            <ac:picMk id="3" creationId="{E8225142-781D-B318-8C6F-3FAA0C609D09}"/>
          </ac:picMkLst>
        </pc:picChg>
        <pc:picChg chg="del">
          <ac:chgData name="Hanlan-Stroh, Shelda" userId="d5845773-13c1-4f10-b35c-db9558404621" providerId="ADAL" clId="{B46D085A-F5B3-466A-BF22-F2662B6C3199}" dt="2026-02-11T04:52:21.242" v="2550" actId="478"/>
          <ac:picMkLst>
            <pc:docMk/>
            <pc:sldMk cId="141829640" sldId="407"/>
            <ac:picMk id="4" creationId="{30E14F1C-AEC5-4A9E-A213-81975615428E}"/>
          </ac:picMkLst>
        </pc:picChg>
        <pc:picChg chg="mod">
          <ac:chgData name="Hanlan-Stroh, Shelda" userId="d5845773-13c1-4f10-b35c-db9558404621" providerId="ADAL" clId="{B46D085A-F5B3-466A-BF22-F2662B6C3199}" dt="2026-02-11T04:53:41.618" v="2644" actId="1076"/>
          <ac:picMkLst>
            <pc:docMk/>
            <pc:sldMk cId="141829640" sldId="407"/>
            <ac:picMk id="5" creationId="{6C1D5AED-E0FE-1E0C-06BA-51A3B6983515}"/>
          </ac:picMkLst>
        </pc:picChg>
        <pc:picChg chg="add mod">
          <ac:chgData name="Hanlan-Stroh, Shelda" userId="d5845773-13c1-4f10-b35c-db9558404621" providerId="ADAL" clId="{B46D085A-F5B3-466A-BF22-F2662B6C3199}" dt="2026-02-11T04:53:32.716" v="2642" actId="1038"/>
          <ac:picMkLst>
            <pc:docMk/>
            <pc:sldMk cId="141829640" sldId="407"/>
            <ac:picMk id="8" creationId="{F87E15B7-B79E-25EB-3EE8-48890CD1F517}"/>
          </ac:picMkLst>
        </pc:picChg>
      </pc:sldChg>
      <pc:sldChg chg="addSp delSp modSp add mod">
        <pc:chgData name="Hanlan-Stroh, Shelda" userId="d5845773-13c1-4f10-b35c-db9558404621" providerId="ADAL" clId="{B46D085A-F5B3-466A-BF22-F2662B6C3199}" dt="2026-02-11T04:55:19.874" v="2659" actId="207"/>
        <pc:sldMkLst>
          <pc:docMk/>
          <pc:sldMk cId="1904307157" sldId="408"/>
        </pc:sldMkLst>
        <pc:spChg chg="add del mod">
          <ac:chgData name="Hanlan-Stroh, Shelda" userId="d5845773-13c1-4f10-b35c-db9558404621" providerId="ADAL" clId="{B46D085A-F5B3-466A-BF22-F2662B6C3199}" dt="2026-02-11T04:54:39.349" v="2650" actId="478"/>
          <ac:spMkLst>
            <pc:docMk/>
            <pc:sldMk cId="1904307157" sldId="408"/>
            <ac:spMk id="7" creationId="{ED12BDE0-20B3-7057-719D-879342F88585}"/>
          </ac:spMkLst>
        </pc:spChg>
        <pc:spChg chg="add mod">
          <ac:chgData name="Hanlan-Stroh, Shelda" userId="d5845773-13c1-4f10-b35c-db9558404621" providerId="ADAL" clId="{B46D085A-F5B3-466A-BF22-F2662B6C3199}" dt="2026-02-11T04:55:19.874" v="2659" actId="207"/>
          <ac:spMkLst>
            <pc:docMk/>
            <pc:sldMk cId="1904307157" sldId="408"/>
            <ac:spMk id="8" creationId="{15490F49-A7CA-0B0D-45A0-22B9FF2EB75C}"/>
          </ac:spMkLst>
        </pc:spChg>
        <pc:spChg chg="del">
          <ac:chgData name="Hanlan-Stroh, Shelda" userId="d5845773-13c1-4f10-b35c-db9558404621" providerId="ADAL" clId="{B46D085A-F5B3-466A-BF22-F2662B6C3199}" dt="2026-02-11T04:54:37.281" v="2649" actId="478"/>
          <ac:spMkLst>
            <pc:docMk/>
            <pc:sldMk cId="1904307157" sldId="408"/>
            <ac:spMk id="35843" creationId="{299F120E-C528-4D6C-A436-015F977CDE1C}"/>
          </ac:spMkLst>
        </pc:spChg>
        <pc:picChg chg="del">
          <ac:chgData name="Hanlan-Stroh, Shelda" userId="d5845773-13c1-4f10-b35c-db9558404621" providerId="ADAL" clId="{B46D085A-F5B3-466A-BF22-F2662B6C3199}" dt="2026-02-11T04:54:43.076" v="2652" actId="478"/>
          <ac:picMkLst>
            <pc:docMk/>
            <pc:sldMk cId="1904307157" sldId="408"/>
            <ac:picMk id="3" creationId="{E8225142-781D-B318-8C6F-3FAA0C609D09}"/>
          </ac:picMkLst>
        </pc:picChg>
        <pc:picChg chg="del">
          <ac:chgData name="Hanlan-Stroh, Shelda" userId="d5845773-13c1-4f10-b35c-db9558404621" providerId="ADAL" clId="{B46D085A-F5B3-466A-BF22-F2662B6C3199}" dt="2026-02-11T04:54:41.166" v="2651" actId="478"/>
          <ac:picMkLst>
            <pc:docMk/>
            <pc:sldMk cId="1904307157" sldId="408"/>
            <ac:picMk id="4" creationId="{30E14F1C-AEC5-4A9E-A213-81975615428E}"/>
          </ac:picMkLst>
        </pc:picChg>
        <pc:picChg chg="del">
          <ac:chgData name="Hanlan-Stroh, Shelda" userId="d5845773-13c1-4f10-b35c-db9558404621" providerId="ADAL" clId="{B46D085A-F5B3-466A-BF22-F2662B6C3199}" dt="2026-02-11T04:54:44.123" v="2653" actId="478"/>
          <ac:picMkLst>
            <pc:docMk/>
            <pc:sldMk cId="1904307157" sldId="408"/>
            <ac:picMk id="5" creationId="{6C1D5AED-E0FE-1E0C-06BA-51A3B6983515}"/>
          </ac:picMkLst>
        </pc:picChg>
        <pc:picChg chg="add mod">
          <ac:chgData name="Hanlan-Stroh, Shelda" userId="d5845773-13c1-4f10-b35c-db9558404621" providerId="ADAL" clId="{B46D085A-F5B3-466A-BF22-F2662B6C3199}" dt="2026-02-11T04:55:12.733" v="2657" actId="1076"/>
          <ac:picMkLst>
            <pc:docMk/>
            <pc:sldMk cId="1904307157" sldId="408"/>
            <ac:picMk id="9" creationId="{E0FDFEB4-4177-BE43-712D-5D36C4D995B0}"/>
          </ac:picMkLst>
        </pc:picChg>
      </pc:sldChg>
      <pc:sldChg chg="addSp delSp modSp add mod">
        <pc:chgData name="Hanlan-Stroh, Shelda" userId="d5845773-13c1-4f10-b35c-db9558404621" providerId="ADAL" clId="{B46D085A-F5B3-466A-BF22-F2662B6C3199}" dt="2026-02-11T04:58:13.144" v="2688" actId="14100"/>
        <pc:sldMkLst>
          <pc:docMk/>
          <pc:sldMk cId="2293273953" sldId="409"/>
        </pc:sldMkLst>
        <pc:spChg chg="add mod">
          <ac:chgData name="Hanlan-Stroh, Shelda" userId="d5845773-13c1-4f10-b35c-db9558404621" providerId="ADAL" clId="{B46D085A-F5B3-466A-BF22-F2662B6C3199}" dt="2026-02-11T04:58:13.144" v="2688" actId="14100"/>
          <ac:spMkLst>
            <pc:docMk/>
            <pc:sldMk cId="2293273953" sldId="409"/>
            <ac:spMk id="4" creationId="{96824672-D33A-066F-1082-C9EF17B28D23}"/>
          </ac:spMkLst>
        </pc:spChg>
        <pc:spChg chg="del">
          <ac:chgData name="Hanlan-Stroh, Shelda" userId="d5845773-13c1-4f10-b35c-db9558404621" providerId="ADAL" clId="{B46D085A-F5B3-466A-BF22-F2662B6C3199}" dt="2026-02-11T04:55:55.266" v="2664" actId="478"/>
          <ac:spMkLst>
            <pc:docMk/>
            <pc:sldMk cId="2293273953" sldId="409"/>
            <ac:spMk id="8" creationId="{15490F49-A7CA-0B0D-45A0-22B9FF2EB75C}"/>
          </ac:spMkLst>
        </pc:spChg>
        <pc:picChg chg="add mod">
          <ac:chgData name="Hanlan-Stroh, Shelda" userId="d5845773-13c1-4f10-b35c-db9558404621" providerId="ADAL" clId="{B46D085A-F5B3-466A-BF22-F2662B6C3199}" dt="2026-02-11T04:55:52.173" v="2663"/>
          <ac:picMkLst>
            <pc:docMk/>
            <pc:sldMk cId="2293273953" sldId="409"/>
            <ac:picMk id="3" creationId="{0D2024B8-CA18-1994-666B-D6721661F971}"/>
          </ac:picMkLst>
        </pc:picChg>
        <pc:picChg chg="del">
          <ac:chgData name="Hanlan-Stroh, Shelda" userId="d5845773-13c1-4f10-b35c-db9558404621" providerId="ADAL" clId="{B46D085A-F5B3-466A-BF22-F2662B6C3199}" dt="2026-02-11T04:55:31.275" v="2661" actId="478"/>
          <ac:picMkLst>
            <pc:docMk/>
            <pc:sldMk cId="2293273953" sldId="409"/>
            <ac:picMk id="9" creationId="{E0FDFEB4-4177-BE43-712D-5D36C4D995B0}"/>
          </ac:picMkLst>
        </pc:picChg>
      </pc:sldChg>
      <pc:sldChg chg="modSp add del mod">
        <pc:chgData name="Hanlan-Stroh, Shelda" userId="d5845773-13c1-4f10-b35c-db9558404621" providerId="ADAL" clId="{B46D085A-F5B3-466A-BF22-F2662B6C3199}" dt="2026-02-11T04:59:39.184" v="2727" actId="47"/>
        <pc:sldMkLst>
          <pc:docMk/>
          <pc:sldMk cId="0" sldId="410"/>
        </pc:sldMkLst>
        <pc:spChg chg="mod">
          <ac:chgData name="Hanlan-Stroh, Shelda" userId="d5845773-13c1-4f10-b35c-db9558404621" providerId="ADAL" clId="{B46D085A-F5B3-466A-BF22-F2662B6C3199}" dt="2026-02-11T04:57:13.720" v="2668" actId="27636"/>
          <ac:spMkLst>
            <pc:docMk/>
            <pc:sldMk cId="0" sldId="410"/>
            <ac:spMk id="54274" creationId="{50DDD12C-89E4-78BC-7C8B-FDF984968AB8}"/>
          </ac:spMkLst>
        </pc:spChg>
        <pc:spChg chg="mod">
          <ac:chgData name="Hanlan-Stroh, Shelda" userId="d5845773-13c1-4f10-b35c-db9558404621" providerId="ADAL" clId="{B46D085A-F5B3-466A-BF22-F2662B6C3199}" dt="2026-02-11T04:57:24.338" v="2670" actId="21"/>
          <ac:spMkLst>
            <pc:docMk/>
            <pc:sldMk cId="0" sldId="410"/>
            <ac:spMk id="54275" creationId="{5C825E0B-5F7D-DD8E-4F6F-84D3BE4530C3}"/>
          </ac:spMkLst>
        </pc:spChg>
      </pc:sldChg>
      <pc:sldChg chg="addSp delSp modSp add mod">
        <pc:chgData name="Hanlan-Stroh, Shelda" userId="d5845773-13c1-4f10-b35c-db9558404621" providerId="ADAL" clId="{B46D085A-F5B3-466A-BF22-F2662B6C3199}" dt="2026-02-11T04:59:35.349" v="2726"/>
        <pc:sldMkLst>
          <pc:docMk/>
          <pc:sldMk cId="3502484028" sldId="411"/>
        </pc:sldMkLst>
        <pc:spChg chg="mod">
          <ac:chgData name="Hanlan-Stroh, Shelda" userId="d5845773-13c1-4f10-b35c-db9558404621" providerId="ADAL" clId="{B46D085A-F5B3-466A-BF22-F2662B6C3199}" dt="2026-02-11T04:59:21.554" v="2709" actId="1076"/>
          <ac:spMkLst>
            <pc:docMk/>
            <pc:sldMk cId="3502484028" sldId="411"/>
            <ac:spMk id="11" creationId="{05210212-489B-990B-2556-76BF58D85B8A}"/>
          </ac:spMkLst>
        </pc:spChg>
        <pc:picChg chg="add mod">
          <ac:chgData name="Hanlan-Stroh, Shelda" userId="d5845773-13c1-4f10-b35c-db9558404621" providerId="ADAL" clId="{B46D085A-F5B3-466A-BF22-F2662B6C3199}" dt="2026-02-11T04:59:25.373" v="2725" actId="1036"/>
          <ac:picMkLst>
            <pc:docMk/>
            <pc:sldMk cId="3502484028" sldId="411"/>
            <ac:picMk id="2" creationId="{6FFD5154-09CE-CE2D-A545-D1D9C027CBCC}"/>
          </ac:picMkLst>
        </pc:picChg>
        <pc:picChg chg="add mod">
          <ac:chgData name="Hanlan-Stroh, Shelda" userId="d5845773-13c1-4f10-b35c-db9558404621" providerId="ADAL" clId="{B46D085A-F5B3-466A-BF22-F2662B6C3199}" dt="2026-02-11T04:59:35.349" v="2726"/>
          <ac:picMkLst>
            <pc:docMk/>
            <pc:sldMk cId="3502484028" sldId="411"/>
            <ac:picMk id="3" creationId="{17CA06F5-1130-06BD-8DDB-5A478EB5B229}"/>
          </ac:picMkLst>
        </pc:picChg>
        <pc:picChg chg="del">
          <ac:chgData name="Hanlan-Stroh, Shelda" userId="d5845773-13c1-4f10-b35c-db9558404621" providerId="ADAL" clId="{B46D085A-F5B3-466A-BF22-F2662B6C3199}" dt="2026-02-11T04:58:58.478" v="2695" actId="478"/>
          <ac:picMkLst>
            <pc:docMk/>
            <pc:sldMk cId="3502484028" sldId="411"/>
            <ac:picMk id="9" creationId="{4FA047FB-C057-AD07-0AD3-C9782899C9FA}"/>
          </ac:picMkLst>
        </pc:picChg>
      </pc:sldChg>
      <pc:sldChg chg="modSp add del mod setBg">
        <pc:chgData name="Hanlan-Stroh, Shelda" userId="d5845773-13c1-4f10-b35c-db9558404621" providerId="ADAL" clId="{B46D085A-F5B3-466A-BF22-F2662B6C3199}" dt="2026-02-12T15:12:13.237" v="2794" actId="47"/>
        <pc:sldMkLst>
          <pc:docMk/>
          <pc:sldMk cId="3944975841" sldId="426"/>
        </pc:sldMkLst>
        <pc:spChg chg="mod">
          <ac:chgData name="Hanlan-Stroh, Shelda" userId="d5845773-13c1-4f10-b35c-db9558404621" providerId="ADAL" clId="{B46D085A-F5B3-466A-BF22-F2662B6C3199}" dt="2026-02-12T15:11:53.716" v="2784" actId="21"/>
          <ac:spMkLst>
            <pc:docMk/>
            <pc:sldMk cId="3944975841" sldId="426"/>
            <ac:spMk id="2" creationId="{E80A1E58-54E1-B1F1-FE7E-5127E8852C81}"/>
          </ac:spMkLst>
        </pc:spChg>
      </pc:sldChg>
      <pc:sldChg chg="delSp add del mod setBg">
        <pc:chgData name="Hanlan-Stroh, Shelda" userId="d5845773-13c1-4f10-b35c-db9558404621" providerId="ADAL" clId="{B46D085A-F5B3-466A-BF22-F2662B6C3199}" dt="2026-02-12T15:10:34.012" v="2775" actId="47"/>
        <pc:sldMkLst>
          <pc:docMk/>
          <pc:sldMk cId="2427899752" sldId="427"/>
        </pc:sldMkLst>
        <pc:graphicFrameChg chg="del">
          <ac:chgData name="Hanlan-Stroh, Shelda" userId="d5845773-13c1-4f10-b35c-db9558404621" providerId="ADAL" clId="{B46D085A-F5B3-466A-BF22-F2662B6C3199}" dt="2026-02-12T15:10:21.998" v="2766" actId="21"/>
          <ac:graphicFrameMkLst>
            <pc:docMk/>
            <pc:sldMk cId="2427899752" sldId="427"/>
            <ac:graphicFrameMk id="22584" creationId="{4B31CDCD-1071-4F39-9508-ABDED1FAB60A}"/>
          </ac:graphicFrameMkLst>
        </pc:graphicFrameChg>
      </pc:sldChg>
      <pc:sldChg chg="addSp delSp modSp add mod">
        <pc:chgData name="Hanlan-Stroh, Shelda" userId="d5845773-13c1-4f10-b35c-db9558404621" providerId="ADAL" clId="{B46D085A-F5B3-466A-BF22-F2662B6C3199}" dt="2026-02-12T15:10:30.761" v="2774" actId="20577"/>
        <pc:sldMkLst>
          <pc:docMk/>
          <pc:sldMk cId="3050163294" sldId="428"/>
        </pc:sldMkLst>
        <pc:spChg chg="mod">
          <ac:chgData name="Hanlan-Stroh, Shelda" userId="d5845773-13c1-4f10-b35c-db9558404621" providerId="ADAL" clId="{B46D085A-F5B3-466A-BF22-F2662B6C3199}" dt="2026-02-12T15:10:30.761" v="2774" actId="20577"/>
          <ac:spMkLst>
            <pc:docMk/>
            <pc:sldMk cId="3050163294" sldId="428"/>
            <ac:spMk id="15362" creationId="{115DFA4B-DCAD-4001-941C-9592A3F30C38}"/>
          </ac:spMkLst>
        </pc:spChg>
        <pc:graphicFrameChg chg="add mod">
          <ac:chgData name="Hanlan-Stroh, Shelda" userId="d5845773-13c1-4f10-b35c-db9558404621" providerId="ADAL" clId="{B46D085A-F5B3-466A-BF22-F2662B6C3199}" dt="2026-02-12T15:10:26.347" v="2768"/>
          <ac:graphicFrameMkLst>
            <pc:docMk/>
            <pc:sldMk cId="3050163294" sldId="428"/>
            <ac:graphicFrameMk id="2" creationId="{052043D4-177A-0986-32DC-4D3BE19B0219}"/>
          </ac:graphicFrameMkLst>
        </pc:graphicFrameChg>
        <pc:graphicFrameChg chg="del">
          <ac:chgData name="Hanlan-Stroh, Shelda" userId="d5845773-13c1-4f10-b35c-db9558404621" providerId="ADAL" clId="{B46D085A-F5B3-466A-BF22-F2662B6C3199}" dt="2026-02-12T15:10:25.437" v="2767" actId="478"/>
          <ac:graphicFrameMkLst>
            <pc:docMk/>
            <pc:sldMk cId="3050163294" sldId="428"/>
            <ac:graphicFrameMk id="22584" creationId="{4B31CDCD-1071-4F39-9508-ABDED1FAB60A}"/>
          </ac:graphicFrameMkLst>
        </pc:graphicFrameChg>
      </pc:sldChg>
      <pc:sldChg chg="addSp delSp modSp add mod">
        <pc:chgData name="Hanlan-Stroh, Shelda" userId="d5845773-13c1-4f10-b35c-db9558404621" providerId="ADAL" clId="{B46D085A-F5B3-466A-BF22-F2662B6C3199}" dt="2026-02-12T15:12:11.258" v="2793" actId="14100"/>
        <pc:sldMkLst>
          <pc:docMk/>
          <pc:sldMk cId="3339926222" sldId="429"/>
        </pc:sldMkLst>
        <pc:spChg chg="add del mod">
          <ac:chgData name="Hanlan-Stroh, Shelda" userId="d5845773-13c1-4f10-b35c-db9558404621" providerId="ADAL" clId="{B46D085A-F5B3-466A-BF22-F2662B6C3199}" dt="2026-02-12T15:11:47.963" v="2783" actId="478"/>
          <ac:spMkLst>
            <pc:docMk/>
            <pc:sldMk cId="3339926222" sldId="429"/>
            <ac:spMk id="4" creationId="{38188F36-4C3C-FF6B-34EF-BA15BEC3A367}"/>
          </ac:spMkLst>
        </pc:spChg>
        <pc:spChg chg="add mod">
          <ac:chgData name="Hanlan-Stroh, Shelda" userId="d5845773-13c1-4f10-b35c-db9558404621" providerId="ADAL" clId="{B46D085A-F5B3-466A-BF22-F2662B6C3199}" dt="2026-02-12T15:12:11.258" v="2793" actId="14100"/>
          <ac:spMkLst>
            <pc:docMk/>
            <pc:sldMk cId="3339926222" sldId="429"/>
            <ac:spMk id="6" creationId="{2BB5CEE7-6985-1E02-E23D-CB36A0B87FE9}"/>
          </ac:spMkLst>
        </pc:spChg>
        <pc:spChg chg="del">
          <ac:chgData name="Hanlan-Stroh, Shelda" userId="d5845773-13c1-4f10-b35c-db9558404621" providerId="ADAL" clId="{B46D085A-F5B3-466A-BF22-F2662B6C3199}" dt="2026-02-12T15:11:46.693" v="2782" actId="478"/>
          <ac:spMkLst>
            <pc:docMk/>
            <pc:sldMk cId="3339926222" sldId="429"/>
            <ac:spMk id="15362" creationId="{115DFA4B-DCAD-4001-941C-9592A3F30C38}"/>
          </ac:spMkLst>
        </pc:spChg>
        <pc:graphicFrameChg chg="del modGraphic">
          <ac:chgData name="Hanlan-Stroh, Shelda" userId="d5845773-13c1-4f10-b35c-db9558404621" providerId="ADAL" clId="{B46D085A-F5B3-466A-BF22-F2662B6C3199}" dt="2026-02-12T15:11:44.079" v="2781" actId="478"/>
          <ac:graphicFrameMkLst>
            <pc:docMk/>
            <pc:sldMk cId="3339926222" sldId="429"/>
            <ac:graphicFrameMk id="2" creationId="{052043D4-177A-0986-32DC-4D3BE19B0219}"/>
          </ac:graphicFrameMkLst>
        </pc:graphicFrameChg>
      </pc:sldChg>
    </pc:docChg>
  </pc:docChgLst>
  <pc:docChgLst>
    <pc:chgData name="Bodnarchuk, Hiedi" userId="S::hbodnarchuk@gscs.ca::c9acedab-b4cb-4cf3-bc74-d31a027a92b9" providerId="AD" clId="Web-{E222890C-4191-DFF1-59B7-DCF0E8976418}"/>
    <pc:docChg chg="mod addSld delSld modSld addMainMaster delMainMaster">
      <pc:chgData name="Bodnarchuk, Hiedi" userId="S::hbodnarchuk@gscs.ca::c9acedab-b4cb-4cf3-bc74-d31a027a92b9" providerId="AD" clId="Web-{E222890C-4191-DFF1-59B7-DCF0E8976418}" dt="2026-02-09T16:24:42.871" v="231"/>
      <pc:docMkLst>
        <pc:docMk/>
      </pc:docMkLst>
      <pc:sldChg chg="modSp mod setBg modClrScheme chgLayout">
        <pc:chgData name="Bodnarchuk, Hiedi" userId="S::hbodnarchuk@gscs.ca::c9acedab-b4cb-4cf3-bc74-d31a027a92b9" providerId="AD" clId="Web-{E222890C-4191-DFF1-59B7-DCF0E8976418}" dt="2026-02-04T22:07:35.598" v="85"/>
        <pc:sldMkLst>
          <pc:docMk/>
          <pc:sldMk cId="0" sldId="256"/>
        </pc:sldMkLst>
        <pc:spChg chg="mod ord">
          <ac:chgData name="Bodnarchuk, Hiedi" userId="S::hbodnarchuk@gscs.ca::c9acedab-b4cb-4cf3-bc74-d31a027a92b9" providerId="AD" clId="Web-{E222890C-4191-DFF1-59B7-DCF0E8976418}" dt="2026-02-04T22:07:02.145" v="60"/>
          <ac:spMkLst>
            <pc:docMk/>
            <pc:sldMk cId="0" sldId="256"/>
            <ac:spMk id="7170" creationId="{8C096155-986A-4757-89E2-ADD8ECEFD1F2}"/>
          </ac:spMkLst>
        </pc:spChg>
      </pc:sldChg>
      <pc:sldChg chg="modSp mod setBg modClrScheme chgLayout">
        <pc:chgData name="Bodnarchuk, Hiedi" userId="S::hbodnarchuk@gscs.ca::c9acedab-b4cb-4cf3-bc74-d31a027a92b9" providerId="AD" clId="Web-{E222890C-4191-DFF1-59B7-DCF0E8976418}" dt="2026-02-09T15:40:57.768" v="135" actId="20577"/>
        <pc:sldMkLst>
          <pc:docMk/>
          <pc:sldMk cId="0" sldId="264"/>
        </pc:sldMkLst>
        <pc:spChg chg="mod ord">
          <ac:chgData name="Bodnarchuk, Hiedi" userId="S::hbodnarchuk@gscs.ca::c9acedab-b4cb-4cf3-bc74-d31a027a92b9" providerId="AD" clId="Web-{E222890C-4191-DFF1-59B7-DCF0E8976418}" dt="2026-02-09T15:40:57.768" v="135" actId="20577"/>
          <ac:spMkLst>
            <pc:docMk/>
            <pc:sldMk cId="0" sldId="264"/>
            <ac:spMk id="45058" creationId="{C660CC9C-46CD-4969-AFCF-655D6AF689E4}"/>
          </ac:spMkLst>
        </pc:spChg>
      </pc:sldChg>
      <pc:sldChg chg="modSp mod setBg modClrScheme chgLayout">
        <pc:chgData name="Bodnarchuk, Hiedi" userId="S::hbodnarchuk@gscs.ca::c9acedab-b4cb-4cf3-bc74-d31a027a92b9" providerId="AD" clId="Web-{E222890C-4191-DFF1-59B7-DCF0E8976418}" dt="2026-02-04T22:07:40.864" v="87"/>
        <pc:sldMkLst>
          <pc:docMk/>
          <pc:sldMk cId="0" sldId="303"/>
        </pc:sldMkLst>
        <pc:spChg chg="mod ord">
          <ac:chgData name="Bodnarchuk, Hiedi" userId="S::hbodnarchuk@gscs.ca::c9acedab-b4cb-4cf3-bc74-d31a027a92b9" providerId="AD" clId="Web-{E222890C-4191-DFF1-59B7-DCF0E8976418}" dt="2026-02-04T22:07:02.145" v="60"/>
          <ac:spMkLst>
            <pc:docMk/>
            <pc:sldMk cId="0" sldId="303"/>
            <ac:spMk id="2" creationId="{DAD6462E-BA9A-6CC5-CD1D-97689FC1B57C}"/>
          </ac:spMkLst>
        </pc:spChg>
        <pc:spChg chg="mod ord">
          <ac:chgData name="Bodnarchuk, Hiedi" userId="S::hbodnarchuk@gscs.ca::c9acedab-b4cb-4cf3-bc74-d31a027a92b9" providerId="AD" clId="Web-{E222890C-4191-DFF1-59B7-DCF0E8976418}" dt="2026-02-04T22:07:02.145" v="60"/>
          <ac:spMkLst>
            <pc:docMk/>
            <pc:sldMk cId="0" sldId="303"/>
            <ac:spMk id="4099" creationId="{6A3DBFA8-B174-4221-8B94-1D6C7B2E8D61}"/>
          </ac:spMkLst>
        </pc:spChg>
      </pc:sldChg>
      <pc:sldChg chg="modSp mod setBg modClrScheme chgLayout">
        <pc:chgData name="Bodnarchuk, Hiedi" userId="S::hbodnarchuk@gscs.ca::c9acedab-b4cb-4cf3-bc74-d31a027a92b9" providerId="AD" clId="Web-{E222890C-4191-DFF1-59B7-DCF0E8976418}" dt="2026-02-04T22:07:34.536" v="79"/>
        <pc:sldMkLst>
          <pc:docMk/>
          <pc:sldMk cId="0" sldId="306"/>
        </pc:sldMkLst>
        <pc:spChg chg="mod ord">
          <ac:chgData name="Bodnarchuk, Hiedi" userId="S::hbodnarchuk@gscs.ca::c9acedab-b4cb-4cf3-bc74-d31a027a92b9" providerId="AD" clId="Web-{E222890C-4191-DFF1-59B7-DCF0E8976418}" dt="2026-02-04T22:07:02.145" v="60"/>
          <ac:spMkLst>
            <pc:docMk/>
            <pc:sldMk cId="0" sldId="306"/>
            <ac:spMk id="25603" creationId="{74B108C9-77B0-4CE7-85D4-E955FC1AC772}"/>
          </ac:spMkLst>
        </pc:spChg>
        <pc:spChg chg="mod ord">
          <ac:chgData name="Bodnarchuk, Hiedi" userId="S::hbodnarchuk@gscs.ca::c9acedab-b4cb-4cf3-bc74-d31a027a92b9" providerId="AD" clId="Web-{E222890C-4191-DFF1-59B7-DCF0E8976418}" dt="2026-02-04T22:07:02.145" v="60"/>
          <ac:spMkLst>
            <pc:docMk/>
            <pc:sldMk cId="0" sldId="306"/>
            <ac:spMk id="37890" creationId="{5DB734A7-9534-4757-B6B0-18B4A457F3DB}"/>
          </ac:spMkLst>
        </pc:spChg>
      </pc:sldChg>
      <pc:sldChg chg="modSp mod setBg modClrScheme chgLayout">
        <pc:chgData name="Bodnarchuk, Hiedi" userId="S::hbodnarchuk@gscs.ca::c9acedab-b4cb-4cf3-bc74-d31a027a92b9" providerId="AD" clId="Web-{E222890C-4191-DFF1-59B7-DCF0E8976418}" dt="2026-02-04T22:07:34.676" v="81"/>
        <pc:sldMkLst>
          <pc:docMk/>
          <pc:sldMk cId="0" sldId="307"/>
        </pc:sldMkLst>
        <pc:spChg chg="mod ord">
          <ac:chgData name="Bodnarchuk, Hiedi" userId="S::hbodnarchuk@gscs.ca::c9acedab-b4cb-4cf3-bc74-d31a027a92b9" providerId="AD" clId="Web-{E222890C-4191-DFF1-59B7-DCF0E8976418}" dt="2026-02-04T22:07:02.145" v="60"/>
          <ac:spMkLst>
            <pc:docMk/>
            <pc:sldMk cId="0" sldId="307"/>
            <ac:spMk id="26627" creationId="{7168426F-D074-45D1-A578-8006F36159E4}"/>
          </ac:spMkLst>
        </pc:spChg>
        <pc:spChg chg="mod ord">
          <ac:chgData name="Bodnarchuk, Hiedi" userId="S::hbodnarchuk@gscs.ca::c9acedab-b4cb-4cf3-bc74-d31a027a92b9" providerId="AD" clId="Web-{E222890C-4191-DFF1-59B7-DCF0E8976418}" dt="2026-02-04T22:07:02.145" v="60"/>
          <ac:spMkLst>
            <pc:docMk/>
            <pc:sldMk cId="0" sldId="307"/>
            <ac:spMk id="38914" creationId="{5A0DBD60-77A9-456F-868F-D379D012C704}"/>
          </ac:spMkLst>
        </pc:spChg>
      </pc:sldChg>
      <pc:sldChg chg="modSp mod setBg modClrScheme chgLayout">
        <pc:chgData name="Bodnarchuk, Hiedi" userId="S::hbodnarchuk@gscs.ca::c9acedab-b4cb-4cf3-bc74-d31a027a92b9" providerId="AD" clId="Web-{E222890C-4191-DFF1-59B7-DCF0E8976418}" dt="2026-02-09T16:24:42.871" v="231"/>
        <pc:sldMkLst>
          <pc:docMk/>
          <pc:sldMk cId="0" sldId="313"/>
        </pc:sldMkLst>
        <pc:spChg chg="mod ord">
          <ac:chgData name="Bodnarchuk, Hiedi" userId="S::hbodnarchuk@gscs.ca::c9acedab-b4cb-4cf3-bc74-d31a027a92b9" providerId="AD" clId="Web-{E222890C-4191-DFF1-59B7-DCF0E8976418}" dt="2026-02-04T22:07:02.145" v="60"/>
          <ac:spMkLst>
            <pc:docMk/>
            <pc:sldMk cId="0" sldId="313"/>
            <ac:spMk id="11266" creationId="{034D5F87-D0DE-4C9D-9918-213F85439C41}"/>
          </ac:spMkLst>
        </pc:spChg>
        <pc:graphicFrameChg chg="mod modGraphic">
          <ac:chgData name="Bodnarchuk, Hiedi" userId="S::hbodnarchuk@gscs.ca::c9acedab-b4cb-4cf3-bc74-d31a027a92b9" providerId="AD" clId="Web-{E222890C-4191-DFF1-59B7-DCF0E8976418}" dt="2026-02-09T16:24:42.871" v="231"/>
          <ac:graphicFrameMkLst>
            <pc:docMk/>
            <pc:sldMk cId="0" sldId="313"/>
            <ac:graphicFrameMk id="22584" creationId="{B17B2F9F-595F-4952-8D60-ABCAB18AD43A}"/>
          </ac:graphicFrameMkLst>
        </pc:graphicFrameChg>
      </pc:sldChg>
      <pc:sldChg chg="modSp mod setBg modClrScheme chgLayout">
        <pc:chgData name="Bodnarchuk, Hiedi" userId="S::hbodnarchuk@gscs.ca::c9acedab-b4cb-4cf3-bc74-d31a027a92b9" providerId="AD" clId="Web-{E222890C-4191-DFF1-59B7-DCF0E8976418}" dt="2026-02-09T15:46:11.551" v="185"/>
        <pc:sldMkLst>
          <pc:docMk/>
          <pc:sldMk cId="0" sldId="314"/>
        </pc:sldMkLst>
        <pc:spChg chg="mod ord">
          <ac:chgData name="Bodnarchuk, Hiedi" userId="S::hbodnarchuk@gscs.ca::c9acedab-b4cb-4cf3-bc74-d31a027a92b9" providerId="AD" clId="Web-{E222890C-4191-DFF1-59B7-DCF0E8976418}" dt="2026-02-04T22:07:02.145" v="60"/>
          <ac:spMkLst>
            <pc:docMk/>
            <pc:sldMk cId="0" sldId="314"/>
            <ac:spMk id="13314" creationId="{E9666E0D-4D25-4AD4-9272-1724FE2D75F3}"/>
          </ac:spMkLst>
        </pc:spChg>
        <pc:graphicFrameChg chg="mod modGraphic">
          <ac:chgData name="Bodnarchuk, Hiedi" userId="S::hbodnarchuk@gscs.ca::c9acedab-b4cb-4cf3-bc74-d31a027a92b9" providerId="AD" clId="Web-{E222890C-4191-DFF1-59B7-DCF0E8976418}" dt="2026-02-09T15:46:11.551" v="185"/>
          <ac:graphicFrameMkLst>
            <pc:docMk/>
            <pc:sldMk cId="0" sldId="314"/>
            <ac:graphicFrameMk id="22584" creationId="{2121C428-294A-4170-AAB2-66120E05146C}"/>
          </ac:graphicFrameMkLst>
        </pc:graphicFrameChg>
      </pc:sldChg>
      <pc:sldChg chg="modSp mod setBg modClrScheme chgLayout">
        <pc:chgData name="Bodnarchuk, Hiedi" userId="S::hbodnarchuk@gscs.ca::c9acedab-b4cb-4cf3-bc74-d31a027a92b9" providerId="AD" clId="Web-{E222890C-4191-DFF1-59B7-DCF0E8976418}" dt="2026-02-04T22:07:33.629" v="73"/>
        <pc:sldMkLst>
          <pc:docMk/>
          <pc:sldMk cId="0" sldId="315"/>
        </pc:sldMkLst>
        <pc:spChg chg="mod ord">
          <ac:chgData name="Bodnarchuk, Hiedi" userId="S::hbodnarchuk@gscs.ca::c9acedab-b4cb-4cf3-bc74-d31a027a92b9" providerId="AD" clId="Web-{E222890C-4191-DFF1-59B7-DCF0E8976418}" dt="2026-02-04T22:07:02.145" v="60"/>
          <ac:spMkLst>
            <pc:docMk/>
            <pc:sldMk cId="0" sldId="315"/>
            <ac:spMk id="23556" creationId="{5EC28BED-F584-417C-93C8-CF374549C6CE}"/>
          </ac:spMkLst>
        </pc:spChg>
      </pc:sldChg>
      <pc:sldChg chg="mod setBg modClrScheme chgLayout">
        <pc:chgData name="Bodnarchuk, Hiedi" userId="S::hbodnarchuk@gscs.ca::c9acedab-b4cb-4cf3-bc74-d31a027a92b9" providerId="AD" clId="Web-{E222890C-4191-DFF1-59B7-DCF0E8976418}" dt="2026-02-04T22:07:34.208" v="75"/>
        <pc:sldMkLst>
          <pc:docMk/>
          <pc:sldMk cId="0" sldId="319"/>
        </pc:sldMkLst>
      </pc:sldChg>
      <pc:sldChg chg="modSp mod setBg modClrScheme chgLayout">
        <pc:chgData name="Bodnarchuk, Hiedi" userId="S::hbodnarchuk@gscs.ca::c9acedab-b4cb-4cf3-bc74-d31a027a92b9" providerId="AD" clId="Web-{E222890C-4191-DFF1-59B7-DCF0E8976418}" dt="2026-02-04T22:07:32.301" v="69"/>
        <pc:sldMkLst>
          <pc:docMk/>
          <pc:sldMk cId="0" sldId="325"/>
        </pc:sldMkLst>
        <pc:spChg chg="mod ord">
          <ac:chgData name="Bodnarchuk, Hiedi" userId="S::hbodnarchuk@gscs.ca::c9acedab-b4cb-4cf3-bc74-d31a027a92b9" providerId="AD" clId="Web-{E222890C-4191-DFF1-59B7-DCF0E8976418}" dt="2026-02-04T22:07:02.145" v="60"/>
          <ac:spMkLst>
            <pc:docMk/>
            <pc:sldMk cId="0" sldId="325"/>
            <ac:spMk id="19458" creationId="{490F1731-2D0E-4EA0-B1BC-09D0E350AB32}"/>
          </ac:spMkLst>
        </pc:spChg>
        <pc:spChg chg="mod ord">
          <ac:chgData name="Bodnarchuk, Hiedi" userId="S::hbodnarchuk@gscs.ca::c9acedab-b4cb-4cf3-bc74-d31a027a92b9" providerId="AD" clId="Web-{E222890C-4191-DFF1-59B7-DCF0E8976418}" dt="2026-02-04T22:07:02.145" v="60"/>
          <ac:spMkLst>
            <pc:docMk/>
            <pc:sldMk cId="0" sldId="325"/>
            <ac:spMk id="28675" creationId="{47A36129-B8F0-4C56-A47F-1A914F65D554}"/>
          </ac:spMkLst>
        </pc:spChg>
      </pc:sldChg>
      <pc:sldChg chg="modSp mod setBg modClrScheme chgLayout">
        <pc:chgData name="Bodnarchuk, Hiedi" userId="S::hbodnarchuk@gscs.ca::c9acedab-b4cb-4cf3-bc74-d31a027a92b9" providerId="AD" clId="Web-{E222890C-4191-DFF1-59B7-DCF0E8976418}" dt="2026-02-04T22:07:35.254" v="83"/>
        <pc:sldMkLst>
          <pc:docMk/>
          <pc:sldMk cId="0" sldId="329"/>
        </pc:sldMkLst>
        <pc:spChg chg="mod ord">
          <ac:chgData name="Bodnarchuk, Hiedi" userId="S::hbodnarchuk@gscs.ca::c9acedab-b4cb-4cf3-bc74-d31a027a92b9" providerId="AD" clId="Web-{E222890C-4191-DFF1-59B7-DCF0E8976418}" dt="2026-02-04T22:07:02.145" v="60"/>
          <ac:spMkLst>
            <pc:docMk/>
            <pc:sldMk cId="0" sldId="329"/>
            <ac:spMk id="2" creationId="{A087D047-B87C-FB23-A552-A0F88503419B}"/>
          </ac:spMkLst>
        </pc:spChg>
        <pc:spChg chg="mod ord">
          <ac:chgData name="Bodnarchuk, Hiedi" userId="S::hbodnarchuk@gscs.ca::c9acedab-b4cb-4cf3-bc74-d31a027a92b9" providerId="AD" clId="Web-{E222890C-4191-DFF1-59B7-DCF0E8976418}" dt="2026-02-04T22:07:02.145" v="60"/>
          <ac:spMkLst>
            <pc:docMk/>
            <pc:sldMk cId="0" sldId="329"/>
            <ac:spMk id="35843" creationId="{299F120E-C528-4D6C-A436-015F977CDE1C}"/>
          </ac:spMkLst>
        </pc:spChg>
      </pc:sldChg>
      <pc:sldChg chg="modSp mod setBg modClrScheme chgLayout">
        <pc:chgData name="Bodnarchuk, Hiedi" userId="S::hbodnarchuk@gscs.ca::c9acedab-b4cb-4cf3-bc74-d31a027a92b9" providerId="AD" clId="Web-{E222890C-4191-DFF1-59B7-DCF0E8976418}" dt="2026-02-04T22:07:34.473" v="78"/>
        <pc:sldMkLst>
          <pc:docMk/>
          <pc:sldMk cId="0" sldId="332"/>
        </pc:sldMkLst>
        <pc:spChg chg="mod ord">
          <ac:chgData name="Bodnarchuk, Hiedi" userId="S::hbodnarchuk@gscs.ca::c9acedab-b4cb-4cf3-bc74-d31a027a92b9" providerId="AD" clId="Web-{E222890C-4191-DFF1-59B7-DCF0E8976418}" dt="2026-02-04T22:07:02.145" v="60"/>
          <ac:spMkLst>
            <pc:docMk/>
            <pc:sldMk cId="0" sldId="332"/>
            <ac:spMk id="15362" creationId="{115DFA4B-DCAD-4001-941C-9592A3F30C38}"/>
          </ac:spMkLst>
        </pc:spChg>
      </pc:sldChg>
      <pc:sldChg chg="modSp mod setBg modClrScheme chgLayout">
        <pc:chgData name="Bodnarchuk, Hiedi" userId="S::hbodnarchuk@gscs.ca::c9acedab-b4cb-4cf3-bc74-d31a027a92b9" providerId="AD" clId="Web-{E222890C-4191-DFF1-59B7-DCF0E8976418}" dt="2026-02-09T16:17:08.084" v="227" actId="20577"/>
        <pc:sldMkLst>
          <pc:docMk/>
          <pc:sldMk cId="0" sldId="334"/>
        </pc:sldMkLst>
        <pc:spChg chg="mod ord">
          <ac:chgData name="Bodnarchuk, Hiedi" userId="S::hbodnarchuk@gscs.ca::c9acedab-b4cb-4cf3-bc74-d31a027a92b9" providerId="AD" clId="Web-{E222890C-4191-DFF1-59B7-DCF0E8976418}" dt="2026-02-09T16:17:08.084" v="227" actId="20577"/>
          <ac:spMkLst>
            <pc:docMk/>
            <pc:sldMk cId="0" sldId="334"/>
            <ac:spMk id="2" creationId="{B26B9710-B598-4098-9E24-526A56B9F403}"/>
          </ac:spMkLst>
        </pc:spChg>
        <pc:spChg chg="mod ord">
          <ac:chgData name="Bodnarchuk, Hiedi" userId="S::hbodnarchuk@gscs.ca::c9acedab-b4cb-4cf3-bc74-d31a027a92b9" providerId="AD" clId="Web-{E222890C-4191-DFF1-59B7-DCF0E8976418}" dt="2026-02-04T22:07:02.145" v="60"/>
          <ac:spMkLst>
            <pc:docMk/>
            <pc:sldMk cId="0" sldId="334"/>
            <ac:spMk id="3" creationId="{D200CBC5-C876-68E5-32CF-DDE0799B5550}"/>
          </ac:spMkLst>
        </pc:spChg>
      </pc:sldChg>
      <pc:sldChg chg="delSp modSp add del mod setBg modClrScheme chgLayout">
        <pc:chgData name="Bodnarchuk, Hiedi" userId="S::hbodnarchuk@gscs.ca::c9acedab-b4cb-4cf3-bc74-d31a027a92b9" providerId="AD" clId="Web-{E222890C-4191-DFF1-59B7-DCF0E8976418}" dt="2026-02-09T15:45:30.550" v="155"/>
        <pc:sldMkLst>
          <pc:docMk/>
          <pc:sldMk cId="0" sldId="339"/>
        </pc:sldMkLst>
        <pc:picChg chg="del">
          <ac:chgData name="Bodnarchuk, Hiedi" userId="S::hbodnarchuk@gscs.ca::c9acedab-b4cb-4cf3-bc74-d31a027a92b9" providerId="AD" clId="Web-{E222890C-4191-DFF1-59B7-DCF0E8976418}" dt="2026-02-09T15:45:30.550" v="155"/>
          <ac:picMkLst>
            <pc:docMk/>
            <pc:sldMk cId="0" sldId="339"/>
            <ac:picMk id="4" creationId="{044D0BDD-57F7-116F-D308-A14637EEC101}"/>
          </ac:picMkLst>
        </pc:picChg>
      </pc:sldChg>
      <pc:sldChg chg="modSp mod setBg modClrScheme chgLayout">
        <pc:chgData name="Bodnarchuk, Hiedi" userId="S::hbodnarchuk@gscs.ca::c9acedab-b4cb-4cf3-bc74-d31a027a92b9" providerId="AD" clId="Web-{E222890C-4191-DFF1-59B7-DCF0E8976418}" dt="2026-02-04T22:07:32.879" v="72"/>
        <pc:sldMkLst>
          <pc:docMk/>
          <pc:sldMk cId="0" sldId="346"/>
        </pc:sldMkLst>
        <pc:spChg chg="mod ord">
          <ac:chgData name="Bodnarchuk, Hiedi" userId="S::hbodnarchuk@gscs.ca::c9acedab-b4cb-4cf3-bc74-d31a027a92b9" providerId="AD" clId="Web-{E222890C-4191-DFF1-59B7-DCF0E8976418}" dt="2026-02-04T22:07:02.145" v="60"/>
          <ac:spMkLst>
            <pc:docMk/>
            <pc:sldMk cId="0" sldId="346"/>
            <ac:spMk id="11267" creationId="{FB5E6AE0-40CE-485D-8EEC-0D0A545DF543}"/>
          </ac:spMkLst>
        </pc:spChg>
        <pc:spChg chg="mod ord">
          <ac:chgData name="Bodnarchuk, Hiedi" userId="S::hbodnarchuk@gscs.ca::c9acedab-b4cb-4cf3-bc74-d31a027a92b9" providerId="AD" clId="Web-{E222890C-4191-DFF1-59B7-DCF0E8976418}" dt="2026-02-04T22:07:02.145" v="60"/>
          <ac:spMkLst>
            <pc:docMk/>
            <pc:sldMk cId="0" sldId="346"/>
            <ac:spMk id="46082" creationId="{48E4B92E-4989-4343-843C-60CCBCB59B23}"/>
          </ac:spMkLst>
        </pc:spChg>
      </pc:sldChg>
      <pc:sldChg chg="modSp mod setBg modClrScheme chgLayout">
        <pc:chgData name="Bodnarchuk, Hiedi" userId="S::hbodnarchuk@gscs.ca::c9acedab-b4cb-4cf3-bc74-d31a027a92b9" providerId="AD" clId="Web-{E222890C-4191-DFF1-59B7-DCF0E8976418}" dt="2026-02-04T22:07:32.145" v="68"/>
        <pc:sldMkLst>
          <pc:docMk/>
          <pc:sldMk cId="0" sldId="347"/>
        </pc:sldMkLst>
        <pc:spChg chg="mod ord">
          <ac:chgData name="Bodnarchuk, Hiedi" userId="S::hbodnarchuk@gscs.ca::c9acedab-b4cb-4cf3-bc74-d31a027a92b9" providerId="AD" clId="Web-{E222890C-4191-DFF1-59B7-DCF0E8976418}" dt="2026-02-04T22:07:02.145" v="60"/>
          <ac:spMkLst>
            <pc:docMk/>
            <pc:sldMk cId="0" sldId="347"/>
            <ac:spMk id="9219" creationId="{74F18914-98CD-4A81-8785-7346ABAFF86B}"/>
          </ac:spMkLst>
        </pc:spChg>
        <pc:spChg chg="mod ord">
          <ac:chgData name="Bodnarchuk, Hiedi" userId="S::hbodnarchuk@gscs.ca::c9acedab-b4cb-4cf3-bc74-d31a027a92b9" providerId="AD" clId="Web-{E222890C-4191-DFF1-59B7-DCF0E8976418}" dt="2026-02-04T22:07:02.145" v="60"/>
          <ac:spMkLst>
            <pc:docMk/>
            <pc:sldMk cId="0" sldId="347"/>
            <ac:spMk id="17410" creationId="{4C949B7A-BF18-49AE-B842-A5B2E2A4EFCF}"/>
          </ac:spMkLst>
        </pc:spChg>
      </pc:sldChg>
      <pc:sldChg chg="modSp mod setBg modClrScheme chgLayout">
        <pc:chgData name="Bodnarchuk, Hiedi" userId="S::hbodnarchuk@gscs.ca::c9acedab-b4cb-4cf3-bc74-d31a027a92b9" providerId="AD" clId="Web-{E222890C-4191-DFF1-59B7-DCF0E8976418}" dt="2026-02-04T22:07:35.489" v="84"/>
        <pc:sldMkLst>
          <pc:docMk/>
          <pc:sldMk cId="1138842277" sldId="354"/>
        </pc:sldMkLst>
        <pc:spChg chg="mod ord">
          <ac:chgData name="Bodnarchuk, Hiedi" userId="S::hbodnarchuk@gscs.ca::c9acedab-b4cb-4cf3-bc74-d31a027a92b9" providerId="AD" clId="Web-{E222890C-4191-DFF1-59B7-DCF0E8976418}" dt="2026-02-04T22:07:02.145" v="60"/>
          <ac:spMkLst>
            <pc:docMk/>
            <pc:sldMk cId="1138842277" sldId="354"/>
            <ac:spMk id="2" creationId="{0DF4B4ED-F4F6-4025-B7C4-681E7FCAE089}"/>
          </ac:spMkLst>
        </pc:spChg>
        <pc:spChg chg="mod ord">
          <ac:chgData name="Bodnarchuk, Hiedi" userId="S::hbodnarchuk@gscs.ca::c9acedab-b4cb-4cf3-bc74-d31a027a92b9" providerId="AD" clId="Web-{E222890C-4191-DFF1-59B7-DCF0E8976418}" dt="2026-02-04T22:07:02.145" v="60"/>
          <ac:spMkLst>
            <pc:docMk/>
            <pc:sldMk cId="1138842277" sldId="354"/>
            <ac:spMk id="3" creationId="{FDE1A2E4-E0C3-4C51-BF1E-BFBA754F4DBE}"/>
          </ac:spMkLst>
        </pc:spChg>
      </pc:sldChg>
      <pc:sldChg chg="modSp mod setBg modClrScheme chgLayout">
        <pc:chgData name="Bodnarchuk, Hiedi" userId="S::hbodnarchuk@gscs.ca::c9acedab-b4cb-4cf3-bc74-d31a027a92b9" providerId="AD" clId="Web-{E222890C-4191-DFF1-59B7-DCF0E8976418}" dt="2026-02-09T16:08:43.064" v="219" actId="1076"/>
        <pc:sldMkLst>
          <pc:docMk/>
          <pc:sldMk cId="693230169" sldId="359"/>
        </pc:sldMkLst>
        <pc:spChg chg="mod">
          <ac:chgData name="Bodnarchuk, Hiedi" userId="S::hbodnarchuk@gscs.ca::c9acedab-b4cb-4cf3-bc74-d31a027a92b9" providerId="AD" clId="Web-{E222890C-4191-DFF1-59B7-DCF0E8976418}" dt="2026-02-09T16:08:43.064" v="219" actId="1076"/>
          <ac:spMkLst>
            <pc:docMk/>
            <pc:sldMk cId="693230169" sldId="359"/>
            <ac:spMk id="2" creationId="{ABD1D8B5-97E1-D990-6056-7B97899CB93E}"/>
          </ac:spMkLst>
        </pc:spChg>
        <pc:spChg chg="mod ord">
          <ac:chgData name="Bodnarchuk, Hiedi" userId="S::hbodnarchuk@gscs.ca::c9acedab-b4cb-4cf3-bc74-d31a027a92b9" providerId="AD" clId="Web-{E222890C-4191-DFF1-59B7-DCF0E8976418}" dt="2026-02-04T22:07:02.145" v="60"/>
          <ac:spMkLst>
            <pc:docMk/>
            <pc:sldMk cId="693230169" sldId="359"/>
            <ac:spMk id="27650" creationId="{572BB943-F6AA-4AB6-AFAD-72924CFFCCA8}"/>
          </ac:spMkLst>
        </pc:spChg>
      </pc:sldChg>
      <pc:sldChg chg="modSp mod setBg modClrScheme chgLayout">
        <pc:chgData name="Bodnarchuk, Hiedi" userId="S::hbodnarchuk@gscs.ca::c9acedab-b4cb-4cf3-bc74-d31a027a92b9" providerId="AD" clId="Web-{E222890C-4191-DFF1-59B7-DCF0E8976418}" dt="2026-02-04T22:07:31.676" v="66"/>
        <pc:sldMkLst>
          <pc:docMk/>
          <pc:sldMk cId="4271918036" sldId="376"/>
        </pc:sldMkLst>
        <pc:spChg chg="mod ord">
          <ac:chgData name="Bodnarchuk, Hiedi" userId="S::hbodnarchuk@gscs.ca::c9acedab-b4cb-4cf3-bc74-d31a027a92b9" providerId="AD" clId="Web-{E222890C-4191-DFF1-59B7-DCF0E8976418}" dt="2026-02-04T22:07:02.145" v="60"/>
          <ac:spMkLst>
            <pc:docMk/>
            <pc:sldMk cId="4271918036" sldId="376"/>
            <ac:spMk id="2" creationId="{EC2856F3-B36E-48AB-B4BD-B3E666C38C8C}"/>
          </ac:spMkLst>
        </pc:spChg>
        <pc:spChg chg="mod ord">
          <ac:chgData name="Bodnarchuk, Hiedi" userId="S::hbodnarchuk@gscs.ca::c9acedab-b4cb-4cf3-bc74-d31a027a92b9" providerId="AD" clId="Web-{E222890C-4191-DFF1-59B7-DCF0E8976418}" dt="2026-02-04T22:07:02.145" v="60"/>
          <ac:spMkLst>
            <pc:docMk/>
            <pc:sldMk cId="4271918036" sldId="376"/>
            <ac:spMk id="3" creationId="{50C1F206-09A0-442B-A482-4C5E7D20CDB9}"/>
          </ac:spMkLst>
        </pc:spChg>
      </pc:sldChg>
      <pc:sldChg chg="modSp mod setBg modClrScheme chgLayout">
        <pc:chgData name="Bodnarchuk, Hiedi" userId="S::hbodnarchuk@gscs.ca::c9acedab-b4cb-4cf3-bc74-d31a027a92b9" providerId="AD" clId="Web-{E222890C-4191-DFF1-59B7-DCF0E8976418}" dt="2026-02-04T22:07:31.504" v="65"/>
        <pc:sldMkLst>
          <pc:docMk/>
          <pc:sldMk cId="1362696112" sldId="379"/>
        </pc:sldMkLst>
        <pc:spChg chg="mod ord">
          <ac:chgData name="Bodnarchuk, Hiedi" userId="S::hbodnarchuk@gscs.ca::c9acedab-b4cb-4cf3-bc74-d31a027a92b9" providerId="AD" clId="Web-{E222890C-4191-DFF1-59B7-DCF0E8976418}" dt="2026-02-04T22:07:02.145" v="60"/>
          <ac:spMkLst>
            <pc:docMk/>
            <pc:sldMk cId="1362696112" sldId="379"/>
            <ac:spMk id="2" creationId="{293F4135-55A9-4D1D-B24B-A4DD365F6E43}"/>
          </ac:spMkLst>
        </pc:spChg>
      </pc:sldChg>
      <pc:sldChg chg="modSp mod setBg modClrScheme chgLayout">
        <pc:chgData name="Bodnarchuk, Hiedi" userId="S::hbodnarchuk@gscs.ca::c9acedab-b4cb-4cf3-bc74-d31a027a92b9" providerId="AD" clId="Web-{E222890C-4191-DFF1-59B7-DCF0E8976418}" dt="2026-02-04T22:07:31.364" v="64"/>
        <pc:sldMkLst>
          <pc:docMk/>
          <pc:sldMk cId="2945613906" sldId="391"/>
        </pc:sldMkLst>
        <pc:spChg chg="mod ord">
          <ac:chgData name="Bodnarchuk, Hiedi" userId="S::hbodnarchuk@gscs.ca::c9acedab-b4cb-4cf3-bc74-d31a027a92b9" providerId="AD" clId="Web-{E222890C-4191-DFF1-59B7-DCF0E8976418}" dt="2026-02-04T22:07:02.145" v="60"/>
          <ac:spMkLst>
            <pc:docMk/>
            <pc:sldMk cId="2945613906" sldId="391"/>
            <ac:spMk id="2" creationId="{C52BACA6-EA12-4698-AA83-D862B97E784F}"/>
          </ac:spMkLst>
        </pc:spChg>
        <pc:spChg chg="mod ord">
          <ac:chgData name="Bodnarchuk, Hiedi" userId="S::hbodnarchuk@gscs.ca::c9acedab-b4cb-4cf3-bc74-d31a027a92b9" providerId="AD" clId="Web-{E222890C-4191-DFF1-59B7-DCF0E8976418}" dt="2026-02-04T22:07:02.145" v="60"/>
          <ac:spMkLst>
            <pc:docMk/>
            <pc:sldMk cId="2945613906" sldId="391"/>
            <ac:spMk id="3" creationId="{99FB7812-D403-477B-A9E7-A3130F91129E}"/>
          </ac:spMkLst>
        </pc:spChg>
        <pc:spChg chg="mod ord">
          <ac:chgData name="Bodnarchuk, Hiedi" userId="S::hbodnarchuk@gscs.ca::c9acedab-b4cb-4cf3-bc74-d31a027a92b9" providerId="AD" clId="Web-{E222890C-4191-DFF1-59B7-DCF0E8976418}" dt="2026-02-04T22:07:02.145" v="60"/>
          <ac:spMkLst>
            <pc:docMk/>
            <pc:sldMk cId="2945613906" sldId="391"/>
            <ac:spMk id="4" creationId="{2F3E4D7E-4B27-4644-A72F-8144D059E418}"/>
          </ac:spMkLst>
        </pc:spChg>
        <pc:spChg chg="mod ord">
          <ac:chgData name="Bodnarchuk, Hiedi" userId="S::hbodnarchuk@gscs.ca::c9acedab-b4cb-4cf3-bc74-d31a027a92b9" providerId="AD" clId="Web-{E222890C-4191-DFF1-59B7-DCF0E8976418}" dt="2026-02-04T22:07:02.145" v="60"/>
          <ac:spMkLst>
            <pc:docMk/>
            <pc:sldMk cId="2945613906" sldId="391"/>
            <ac:spMk id="5" creationId="{6B137F99-33E4-4A6D-B697-C937B6F76FF0}"/>
          </ac:spMkLst>
        </pc:spChg>
        <pc:spChg chg="mod ord">
          <ac:chgData name="Bodnarchuk, Hiedi" userId="S::hbodnarchuk@gscs.ca::c9acedab-b4cb-4cf3-bc74-d31a027a92b9" providerId="AD" clId="Web-{E222890C-4191-DFF1-59B7-DCF0E8976418}" dt="2026-02-04T22:07:02.145" v="60"/>
          <ac:spMkLst>
            <pc:docMk/>
            <pc:sldMk cId="2945613906" sldId="391"/>
            <ac:spMk id="6" creationId="{75A1835B-6FB7-488D-84B3-7C98BBCD42D1}"/>
          </ac:spMkLst>
        </pc:spChg>
      </pc:sldChg>
      <pc:sldChg chg="modSp mod setBg modClrScheme chgLayout">
        <pc:chgData name="Bodnarchuk, Hiedi" userId="S::hbodnarchuk@gscs.ca::c9acedab-b4cb-4cf3-bc74-d31a027a92b9" providerId="AD" clId="Web-{E222890C-4191-DFF1-59B7-DCF0E8976418}" dt="2026-02-04T22:07:31.958" v="67"/>
        <pc:sldMkLst>
          <pc:docMk/>
          <pc:sldMk cId="367767421" sldId="393"/>
        </pc:sldMkLst>
        <pc:spChg chg="mod ord">
          <ac:chgData name="Bodnarchuk, Hiedi" userId="S::hbodnarchuk@gscs.ca::c9acedab-b4cb-4cf3-bc74-d31a027a92b9" providerId="AD" clId="Web-{E222890C-4191-DFF1-59B7-DCF0E8976418}" dt="2026-02-04T22:07:02.145" v="60"/>
          <ac:spMkLst>
            <pc:docMk/>
            <pc:sldMk cId="367767421" sldId="393"/>
            <ac:spMk id="2" creationId="{741E1905-2E3E-41C3-BDB0-8B2AB0E9F3F9}"/>
          </ac:spMkLst>
        </pc:spChg>
        <pc:spChg chg="mod ord">
          <ac:chgData name="Bodnarchuk, Hiedi" userId="S::hbodnarchuk@gscs.ca::c9acedab-b4cb-4cf3-bc74-d31a027a92b9" providerId="AD" clId="Web-{E222890C-4191-DFF1-59B7-DCF0E8976418}" dt="2026-02-04T22:07:02.145" v="60"/>
          <ac:spMkLst>
            <pc:docMk/>
            <pc:sldMk cId="367767421" sldId="393"/>
            <ac:spMk id="3" creationId="{E5D669B7-F158-485E-86F2-6C4CDDBE55E4}"/>
          </ac:spMkLst>
        </pc:spChg>
        <pc:spChg chg="mod ord">
          <ac:chgData name="Bodnarchuk, Hiedi" userId="S::hbodnarchuk@gscs.ca::c9acedab-b4cb-4cf3-bc74-d31a027a92b9" providerId="AD" clId="Web-{E222890C-4191-DFF1-59B7-DCF0E8976418}" dt="2026-02-04T22:07:02.145" v="60"/>
          <ac:spMkLst>
            <pc:docMk/>
            <pc:sldMk cId="367767421" sldId="393"/>
            <ac:spMk id="4" creationId="{47295970-C100-4A61-A044-56ACFE84DD1A}"/>
          </ac:spMkLst>
        </pc:spChg>
        <pc:spChg chg="mod ord">
          <ac:chgData name="Bodnarchuk, Hiedi" userId="S::hbodnarchuk@gscs.ca::c9acedab-b4cb-4cf3-bc74-d31a027a92b9" providerId="AD" clId="Web-{E222890C-4191-DFF1-59B7-DCF0E8976418}" dt="2026-02-04T22:07:02.145" v="60"/>
          <ac:spMkLst>
            <pc:docMk/>
            <pc:sldMk cId="367767421" sldId="393"/>
            <ac:spMk id="5" creationId="{3666D5AF-F161-43CC-A1C4-A21446A831A6}"/>
          </ac:spMkLst>
        </pc:spChg>
        <pc:spChg chg="mod ord">
          <ac:chgData name="Bodnarchuk, Hiedi" userId="S::hbodnarchuk@gscs.ca::c9acedab-b4cb-4cf3-bc74-d31a027a92b9" providerId="AD" clId="Web-{E222890C-4191-DFF1-59B7-DCF0E8976418}" dt="2026-02-04T22:07:02.145" v="60"/>
          <ac:spMkLst>
            <pc:docMk/>
            <pc:sldMk cId="367767421" sldId="393"/>
            <ac:spMk id="6" creationId="{4B8E82F0-1E77-49C2-A1D8-DEF069ACC917}"/>
          </ac:spMkLst>
        </pc:spChg>
      </pc:sldChg>
      <pc:sldChg chg="modSp mod setBg modClrScheme chgLayout">
        <pc:chgData name="Bodnarchuk, Hiedi" userId="S::hbodnarchuk@gscs.ca::c9acedab-b4cb-4cf3-bc74-d31a027a92b9" providerId="AD" clId="Web-{E222890C-4191-DFF1-59B7-DCF0E8976418}" dt="2026-02-04T22:07:32.708" v="71"/>
        <pc:sldMkLst>
          <pc:docMk/>
          <pc:sldMk cId="3396812420" sldId="399"/>
        </pc:sldMkLst>
        <pc:spChg chg="mod ord">
          <ac:chgData name="Bodnarchuk, Hiedi" userId="S::hbodnarchuk@gscs.ca::c9acedab-b4cb-4cf3-bc74-d31a027a92b9" providerId="AD" clId="Web-{E222890C-4191-DFF1-59B7-DCF0E8976418}" dt="2026-02-04T22:07:02.145" v="60"/>
          <ac:spMkLst>
            <pc:docMk/>
            <pc:sldMk cId="3396812420" sldId="399"/>
            <ac:spMk id="13314" creationId="{29DDCFBC-7F47-44E5-A00A-DD2E4BCFB320}"/>
          </ac:spMkLst>
        </pc:spChg>
        <pc:spChg chg="mod ord">
          <ac:chgData name="Bodnarchuk, Hiedi" userId="S::hbodnarchuk@gscs.ca::c9acedab-b4cb-4cf3-bc74-d31a027a92b9" providerId="AD" clId="Web-{E222890C-4191-DFF1-59B7-DCF0E8976418}" dt="2026-02-04T22:07:02.145" v="60"/>
          <ac:spMkLst>
            <pc:docMk/>
            <pc:sldMk cId="3396812420" sldId="399"/>
            <ac:spMk id="13315" creationId="{A1A57C63-999B-4A64-B60F-DEFFB922D11D}"/>
          </ac:spMkLst>
        </pc:spChg>
      </pc:sldChg>
      <pc:sldChg chg="modSp mod setBg modClrScheme chgLayout">
        <pc:chgData name="Bodnarchuk, Hiedi" userId="S::hbodnarchuk@gscs.ca::c9acedab-b4cb-4cf3-bc74-d31a027a92b9" providerId="AD" clId="Web-{E222890C-4191-DFF1-59B7-DCF0E8976418}" dt="2026-02-04T22:07:34.958" v="82"/>
        <pc:sldMkLst>
          <pc:docMk/>
          <pc:sldMk cId="0" sldId="400"/>
        </pc:sldMkLst>
        <pc:spChg chg="mod ord">
          <ac:chgData name="Bodnarchuk, Hiedi" userId="S::hbodnarchuk@gscs.ca::c9acedab-b4cb-4cf3-bc74-d31a027a92b9" providerId="AD" clId="Web-{E222890C-4191-DFF1-59B7-DCF0E8976418}" dt="2026-02-04T22:07:02.145" v="60"/>
          <ac:spMkLst>
            <pc:docMk/>
            <pc:sldMk cId="0" sldId="400"/>
            <ac:spMk id="29699" creationId="{CCE17A6D-F424-476A-985E-F7A57EBDC211}"/>
          </ac:spMkLst>
        </pc:spChg>
        <pc:spChg chg="mod ord">
          <ac:chgData name="Bodnarchuk, Hiedi" userId="S::hbodnarchuk@gscs.ca::c9acedab-b4cb-4cf3-bc74-d31a027a92b9" providerId="AD" clId="Web-{E222890C-4191-DFF1-59B7-DCF0E8976418}" dt="2026-02-04T22:07:02.145" v="60"/>
          <ac:spMkLst>
            <pc:docMk/>
            <pc:sldMk cId="0" sldId="400"/>
            <ac:spMk id="33794" creationId="{F38D6E0C-27B0-41A4-BEE7-3813AAD54B18}"/>
          </ac:spMkLst>
        </pc:spChg>
      </pc:sldChg>
      <pc:sldMasterChg chg="add del addSldLayout delSldLayout">
        <pc:chgData name="Bodnarchuk, Hiedi" userId="S::hbodnarchuk@gscs.ca::c9acedab-b4cb-4cf3-bc74-d31a027a92b9" providerId="AD" clId="Web-{E222890C-4191-DFF1-59B7-DCF0E8976418}" dt="2026-02-04T22:07:02.145" v="60"/>
        <pc:sldMasterMkLst>
          <pc:docMk/>
          <pc:sldMasterMk cId="228725700" sldId="2147484264"/>
        </pc:sldMasterMkLst>
        <pc:sldLayoutChg chg="add del">
          <pc:chgData name="Bodnarchuk, Hiedi" userId="S::hbodnarchuk@gscs.ca::c9acedab-b4cb-4cf3-bc74-d31a027a92b9" providerId="AD" clId="Web-{E222890C-4191-DFF1-59B7-DCF0E8976418}" dt="2026-02-04T22:07:02.145" v="60"/>
          <pc:sldLayoutMkLst>
            <pc:docMk/>
            <pc:sldMasterMk cId="228725700" sldId="2147484264"/>
            <pc:sldLayoutMk cId="3533927630" sldId="2147484265"/>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266573531" sldId="2147484266"/>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942152908" sldId="2147484267"/>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862741574" sldId="2147484268"/>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4064569880" sldId="2147484269"/>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3935924666" sldId="2147484270"/>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3300513914" sldId="2147484271"/>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3373512897" sldId="2147484272"/>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3602436642" sldId="2147484273"/>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2590786531" sldId="2147484274"/>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4074514220" sldId="2147484275"/>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1100424880" sldId="2147484276"/>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3941394828" sldId="2147484277"/>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2984931476" sldId="2147484278"/>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2580483789" sldId="2147484279"/>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632190326" sldId="2147484280"/>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2155646990" sldId="2147484281"/>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3724007154" sldId="2147484282"/>
          </pc:sldLayoutMkLst>
        </pc:sldLayoutChg>
        <pc:sldLayoutChg chg="add del">
          <pc:chgData name="Bodnarchuk, Hiedi" userId="S::hbodnarchuk@gscs.ca::c9acedab-b4cb-4cf3-bc74-d31a027a92b9" providerId="AD" clId="Web-{E222890C-4191-DFF1-59B7-DCF0E8976418}" dt="2026-02-04T22:07:02.145" v="60"/>
          <pc:sldLayoutMkLst>
            <pc:docMk/>
            <pc:sldMasterMk cId="228725700" sldId="2147484264"/>
            <pc:sldLayoutMk cId="2040693824" sldId="2147484283"/>
          </pc:sldLayoutMkLst>
        </pc:sldLayoutChg>
      </pc:sldMasterChg>
    </pc:docChg>
  </pc:docChgLst>
  <pc:docChgLst>
    <pc:chgData name="Buttinger, David" userId="S::dbuttinger@gscs.ca::844162e2-8d1d-4df7-80aa-9d2343437152" providerId="AD" clId="Web-{1218F845-8031-CD93-8C5F-68B2BF83E2F0}"/>
    <pc:docChg chg="addSld">
      <pc:chgData name="Buttinger, David" userId="S::dbuttinger@gscs.ca::844162e2-8d1d-4df7-80aa-9d2343437152" providerId="AD" clId="Web-{1218F845-8031-CD93-8C5F-68B2BF83E2F0}" dt="2026-02-09T15:41:30.950" v="0"/>
      <pc:docMkLst>
        <pc:docMk/>
      </pc:docMkLst>
      <pc:sldChg chg="new">
        <pc:chgData name="Buttinger, David" userId="S::dbuttinger@gscs.ca::844162e2-8d1d-4df7-80aa-9d2343437152" providerId="AD" clId="Web-{1218F845-8031-CD93-8C5F-68B2BF83E2F0}" dt="2026-02-09T15:41:30.950" v="0"/>
        <pc:sldMkLst>
          <pc:docMk/>
          <pc:sldMk cId="3448385418" sldId="401"/>
        </pc:sldMkLst>
      </pc:sldChg>
    </pc:docChg>
  </pc:docChgLst>
  <pc:docChgLst>
    <pc:chgData name="Bodnarchuk, Hiedi" userId="S::hbodnarchuk@gscs.ca::c9acedab-b4cb-4cf3-bc74-d31a027a92b9" providerId="AD" clId="Web-{6E2C1F7E-B688-83B8-5F92-B411A88CA5DF}"/>
    <pc:docChg chg="modSld">
      <pc:chgData name="Bodnarchuk, Hiedi" userId="S::hbodnarchuk@gscs.ca::c9acedab-b4cb-4cf3-bc74-d31a027a92b9" providerId="AD" clId="Web-{6E2C1F7E-B688-83B8-5F92-B411A88CA5DF}" dt="2026-02-04T21:44:25.740" v="3" actId="20577"/>
      <pc:docMkLst>
        <pc:docMk/>
      </pc:docMkLst>
      <pc:sldChg chg="modSp">
        <pc:chgData name="Bodnarchuk, Hiedi" userId="S::hbodnarchuk@gscs.ca::c9acedab-b4cb-4cf3-bc74-d31a027a92b9" providerId="AD" clId="Web-{6E2C1F7E-B688-83B8-5F92-B411A88CA5DF}" dt="2026-02-04T21:44:25.740" v="3" actId="20577"/>
        <pc:sldMkLst>
          <pc:docMk/>
          <pc:sldMk cId="0" sldId="256"/>
        </pc:sldMkLst>
        <pc:spChg chg="mod">
          <ac:chgData name="Bodnarchuk, Hiedi" userId="S::hbodnarchuk@gscs.ca::c9acedab-b4cb-4cf3-bc74-d31a027a92b9" providerId="AD" clId="Web-{6E2C1F7E-B688-83B8-5F92-B411A88CA5DF}" dt="2026-02-04T21:44:25.740" v="3" actId="20577"/>
          <ac:spMkLst>
            <pc:docMk/>
            <pc:sldMk cId="0" sldId="256"/>
            <ac:spMk id="7170" creationId="{8C096155-986A-4757-89E2-ADD8ECEFD1F2}"/>
          </ac:spMkLst>
        </pc:spChg>
      </pc:sldChg>
    </pc:docChg>
  </pc:docChgLst>
  <pc:docChgLst>
    <pc:chgData name="Bodnarchuk, Hiedi" userId="S::hbodnarchuk@gscs.ca::c9acedab-b4cb-4cf3-bc74-d31a027a92b9" providerId="AD" clId="Web-{2D25743B-4E15-FB08-4732-3E066F2E778F}"/>
    <pc:docChg chg="modSld">
      <pc:chgData name="Bodnarchuk, Hiedi" userId="S::hbodnarchuk@gscs.ca::c9acedab-b4cb-4cf3-bc74-d31a027a92b9" providerId="AD" clId="Web-{2D25743B-4E15-FB08-4732-3E066F2E778F}" dt="2026-02-10T14:36:12.244" v="16" actId="20577"/>
      <pc:docMkLst>
        <pc:docMk/>
      </pc:docMkLst>
      <pc:sldChg chg="modSp">
        <pc:chgData name="Bodnarchuk, Hiedi" userId="S::hbodnarchuk@gscs.ca::c9acedab-b4cb-4cf3-bc74-d31a027a92b9" providerId="AD" clId="Web-{2D25743B-4E15-FB08-4732-3E066F2E778F}" dt="2026-02-10T14:36:12.244" v="16" actId="20577"/>
        <pc:sldMkLst>
          <pc:docMk/>
          <pc:sldMk cId="693230169" sldId="359"/>
        </pc:sldMkLst>
        <pc:spChg chg="mod">
          <ac:chgData name="Bodnarchuk, Hiedi" userId="S::hbodnarchuk@gscs.ca::c9acedab-b4cb-4cf3-bc74-d31a027a92b9" providerId="AD" clId="Web-{2D25743B-4E15-FB08-4732-3E066F2E778F}" dt="2026-02-10T14:36:12.244" v="16" actId="20577"/>
          <ac:spMkLst>
            <pc:docMk/>
            <pc:sldMk cId="693230169" sldId="359"/>
            <ac:spMk id="2" creationId="{ABD1D8B5-97E1-D990-6056-7B97899CB93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97733C-528B-4202-953D-5EE9C025B31F}" type="doc">
      <dgm:prSet loTypeId="urn:microsoft.com/office/officeart/2005/8/layout/hierarchy6" loCatId="hierarchy" qsTypeId="urn:microsoft.com/office/officeart/2005/8/quickstyle/simple3" qsCatId="simple" csTypeId="urn:microsoft.com/office/officeart/2005/8/colors/accent3_5" csCatId="accent3" phldr="1"/>
      <dgm:spPr/>
      <dgm:t>
        <a:bodyPr/>
        <a:lstStyle/>
        <a:p>
          <a:endParaRPr lang="en-US"/>
        </a:p>
      </dgm:t>
    </dgm:pt>
    <dgm:pt modelId="{D89F4533-8CF7-48CF-88F5-4604BD14C295}">
      <dgm:prSet phldrT="[Text]" custT="1"/>
      <dgm:spPr>
        <a:xfrm>
          <a:off x="1095379" y="0"/>
          <a:ext cx="2714392" cy="443448"/>
        </a:xfrm>
        <a:solidFill>
          <a:schemeClr val="tx2"/>
        </a:solidFill>
        <a:ln>
          <a:solidFill>
            <a:schemeClr val="tx2"/>
          </a:solidFill>
        </a:ln>
      </dgm:spPr>
      <dgm:t>
        <a:bodyPr/>
        <a:lstStyle/>
        <a:p>
          <a:r>
            <a:rPr lang="en-US" sz="1600" b="1">
              <a:solidFill>
                <a:srgbClr val="00133A"/>
              </a:solidFill>
              <a:latin typeface="Times New Roman" pitchFamily="18" charset="0"/>
              <a:ea typeface="+mn-ea"/>
              <a:cs typeface="Times New Roman" pitchFamily="18" charset="0"/>
            </a:rPr>
            <a:t>Mathematics 90 Program</a:t>
          </a:r>
        </a:p>
      </dgm:t>
    </dgm:pt>
    <dgm:pt modelId="{5B35118C-FB72-4CDF-B76B-CA64E745FFCF}" type="parTrans" cxnId="{7A0433A2-A5A8-4D27-858D-1498AD84CAB6}">
      <dgm:prSet/>
      <dgm:spPr/>
      <dgm:t>
        <a:bodyPr/>
        <a:lstStyle/>
        <a:p>
          <a:endParaRPr lang="en-US" sz="1100" b="1">
            <a:solidFill>
              <a:srgbClr val="00133A"/>
            </a:solidFill>
            <a:latin typeface="Times New Roman" pitchFamily="18" charset="0"/>
            <a:cs typeface="Times New Roman" pitchFamily="18" charset="0"/>
          </a:endParaRPr>
        </a:p>
      </dgm:t>
    </dgm:pt>
    <dgm:pt modelId="{93084E5D-230F-41AA-A07F-42C8F25EE229}" type="sibTrans" cxnId="{7A0433A2-A5A8-4D27-858D-1498AD84CAB6}">
      <dgm:prSet/>
      <dgm:spPr/>
      <dgm:t>
        <a:bodyPr/>
        <a:lstStyle/>
        <a:p>
          <a:endParaRPr lang="en-US" sz="1100" b="1">
            <a:solidFill>
              <a:srgbClr val="00133A"/>
            </a:solidFill>
            <a:latin typeface="Times New Roman" pitchFamily="18" charset="0"/>
            <a:cs typeface="Times New Roman" pitchFamily="18" charset="0"/>
          </a:endParaRPr>
        </a:p>
      </dgm:t>
    </dgm:pt>
    <dgm:pt modelId="{A73579E3-25D0-4A57-9C0D-C51C556DE26F}">
      <dgm:prSet phldrT="[Text]" custT="1"/>
      <dgm:spPr>
        <a:xfrm>
          <a:off x="616412" y="565329"/>
          <a:ext cx="665173" cy="443448"/>
        </a:xfrm>
        <a:solidFill>
          <a:schemeClr val="accent3">
            <a:lumMod val="60000"/>
            <a:lumOff val="40000"/>
          </a:schemeClr>
        </a:solidFill>
      </dgm:spPr>
      <dgm:t>
        <a:bodyPr/>
        <a:lstStyle/>
        <a:p>
          <a:r>
            <a:rPr lang="en-US" sz="1100" b="1" dirty="0">
              <a:solidFill>
                <a:srgbClr val="00133A"/>
              </a:solidFill>
              <a:latin typeface="Times New Roman" pitchFamily="18" charset="0"/>
              <a:ea typeface="+mn-ea"/>
              <a:cs typeface="Times New Roman" pitchFamily="18" charset="0"/>
            </a:rPr>
            <a:t>Math 11</a:t>
          </a:r>
        </a:p>
      </dgm:t>
    </dgm:pt>
    <dgm:pt modelId="{A4037D91-D92E-4E96-8A35-4953C7976A47}" type="parTrans" cxnId="{7DA71553-61E6-45D8-9BA7-8C36BF09D819}">
      <dgm:prSet/>
      <dgm:spPr>
        <a:xfrm>
          <a:off x="948998" y="443448"/>
          <a:ext cx="1503576" cy="121881"/>
        </a:xfrm>
      </dgm:spPr>
      <dgm:t>
        <a:bodyPr/>
        <a:lstStyle/>
        <a:p>
          <a:endParaRPr lang="en-US">
            <a:solidFill>
              <a:srgbClr val="00133A"/>
            </a:solidFill>
          </a:endParaRPr>
        </a:p>
      </dgm:t>
    </dgm:pt>
    <dgm:pt modelId="{447AFCB6-C456-4391-8135-D16132ED830A}" type="sibTrans" cxnId="{7DA71553-61E6-45D8-9BA7-8C36BF09D819}">
      <dgm:prSet/>
      <dgm:spPr/>
      <dgm:t>
        <a:bodyPr/>
        <a:lstStyle/>
        <a:p>
          <a:endParaRPr lang="en-US">
            <a:solidFill>
              <a:srgbClr val="00133A"/>
            </a:solidFill>
          </a:endParaRPr>
        </a:p>
      </dgm:t>
    </dgm:pt>
    <dgm:pt modelId="{4F406DE7-5965-484A-A7A5-A1D67DBCB073}">
      <dgm:prSet phldrT="[Text]" custT="1"/>
      <dgm:spPr>
        <a:xfrm>
          <a:off x="553307" y="1287424"/>
          <a:ext cx="665173" cy="443448"/>
        </a:xfrm>
        <a:solidFill>
          <a:schemeClr val="accent3">
            <a:lumMod val="60000"/>
            <a:lumOff val="40000"/>
          </a:schemeClr>
        </a:solidFill>
      </dgm:spPr>
      <dgm:t>
        <a:bodyPr/>
        <a:lstStyle/>
        <a:p>
          <a:r>
            <a:rPr lang="en-US" sz="1100" b="1">
              <a:solidFill>
                <a:srgbClr val="00133A"/>
              </a:solidFill>
              <a:latin typeface="Times New Roman" pitchFamily="18" charset="0"/>
              <a:ea typeface="+mn-ea"/>
              <a:cs typeface="Times New Roman" pitchFamily="18" charset="0"/>
            </a:rPr>
            <a:t>Math 21</a:t>
          </a:r>
        </a:p>
      </dgm:t>
    </dgm:pt>
    <dgm:pt modelId="{AB99E559-3E24-4134-BF86-6BAA976EEACC}" type="parTrans" cxnId="{CBBD637E-2BC6-4F46-9B54-024591AF91AF}">
      <dgm:prSet/>
      <dgm:spPr>
        <a:xfrm>
          <a:off x="840173" y="1008778"/>
          <a:ext cx="91440" cy="278645"/>
        </a:xfrm>
      </dgm:spPr>
      <dgm:t>
        <a:bodyPr/>
        <a:lstStyle/>
        <a:p>
          <a:endParaRPr lang="en-US">
            <a:solidFill>
              <a:srgbClr val="00133A"/>
            </a:solidFill>
          </a:endParaRPr>
        </a:p>
      </dgm:t>
    </dgm:pt>
    <dgm:pt modelId="{F1A0489B-F9F8-4E27-9BB0-A0097F6DCC16}" type="sibTrans" cxnId="{CBBD637E-2BC6-4F46-9B54-024591AF91AF}">
      <dgm:prSet/>
      <dgm:spPr/>
      <dgm:t>
        <a:bodyPr/>
        <a:lstStyle/>
        <a:p>
          <a:endParaRPr lang="en-US">
            <a:solidFill>
              <a:srgbClr val="00133A"/>
            </a:solidFill>
          </a:endParaRPr>
        </a:p>
      </dgm:t>
    </dgm:pt>
    <dgm:pt modelId="{8A2E825D-F4BD-49C8-B06C-52BDD2EE7EF0}">
      <dgm:prSet/>
      <dgm:spPr>
        <a:xfrm>
          <a:off x="3710988" y="1242268"/>
          <a:ext cx="821149" cy="443448"/>
        </a:xfrm>
        <a:solidFill>
          <a:schemeClr val="accent1">
            <a:lumMod val="40000"/>
            <a:lumOff val="60000"/>
          </a:schemeClr>
        </a:solidFill>
      </dgm:spPr>
      <dgm:t>
        <a:bodyPr/>
        <a:lstStyle/>
        <a:p>
          <a:r>
            <a:rPr lang="en-US" b="1">
              <a:solidFill>
                <a:srgbClr val="00133A"/>
              </a:solidFill>
              <a:latin typeface="Times New Roman"/>
              <a:ea typeface="+mn-ea"/>
              <a:cs typeface="Times New Roman"/>
            </a:rPr>
            <a:t>Workplace &amp; Apprenticeship 20</a:t>
          </a:r>
        </a:p>
        <a:p>
          <a:r>
            <a:rPr lang="en-US" b="1">
              <a:solidFill>
                <a:srgbClr val="00133A"/>
              </a:solidFill>
              <a:latin typeface="Times New Roman"/>
              <a:ea typeface="+mn-ea"/>
              <a:cs typeface="Times New Roman"/>
            </a:rPr>
            <a:t>(MWA 20)</a:t>
          </a:r>
        </a:p>
      </dgm:t>
    </dgm:pt>
    <dgm:pt modelId="{36879170-6132-4338-9E87-AECE5C187591}" type="parTrans" cxnId="{E2D7D4D3-430E-4F8F-A1C5-B790764A117B}">
      <dgm:prSet/>
      <dgm:spPr>
        <a:xfrm>
          <a:off x="3101384" y="1064888"/>
          <a:ext cx="1020178" cy="177379"/>
        </a:xfrm>
      </dgm:spPr>
      <dgm:t>
        <a:bodyPr/>
        <a:lstStyle/>
        <a:p>
          <a:endParaRPr lang="en-US">
            <a:solidFill>
              <a:srgbClr val="00133A"/>
            </a:solidFill>
          </a:endParaRPr>
        </a:p>
      </dgm:t>
    </dgm:pt>
    <dgm:pt modelId="{108CF17B-FCA9-4FC1-B779-F57C55CA399A}" type="sibTrans" cxnId="{E2D7D4D3-430E-4F8F-A1C5-B790764A117B}">
      <dgm:prSet/>
      <dgm:spPr/>
      <dgm:t>
        <a:bodyPr/>
        <a:lstStyle/>
        <a:p>
          <a:endParaRPr lang="en-US">
            <a:solidFill>
              <a:srgbClr val="00133A"/>
            </a:solidFill>
          </a:endParaRPr>
        </a:p>
      </dgm:t>
    </dgm:pt>
    <dgm:pt modelId="{FA2FC043-EF21-43AD-97EA-08BA534F60C4}">
      <dgm:prSet/>
      <dgm:spPr>
        <a:xfrm>
          <a:off x="3706777" y="1863096"/>
          <a:ext cx="829570" cy="443448"/>
        </a:xfrm>
        <a:solidFill>
          <a:schemeClr val="accent1">
            <a:lumMod val="40000"/>
            <a:lumOff val="60000"/>
          </a:schemeClr>
        </a:solidFill>
      </dgm:spPr>
      <dgm:t>
        <a:bodyPr/>
        <a:lstStyle/>
        <a:p>
          <a:r>
            <a:rPr lang="en-US" b="1">
              <a:solidFill>
                <a:srgbClr val="00133A"/>
              </a:solidFill>
              <a:latin typeface="Times New Roman"/>
              <a:ea typeface="+mn-ea"/>
              <a:cs typeface="Times New Roman"/>
            </a:rPr>
            <a:t>Workplace &amp; Apprenticeship 30</a:t>
          </a:r>
        </a:p>
        <a:p>
          <a:r>
            <a:rPr lang="en-US" b="1">
              <a:solidFill>
                <a:srgbClr val="00133A"/>
              </a:solidFill>
              <a:latin typeface="Times New Roman"/>
              <a:ea typeface="+mn-ea"/>
              <a:cs typeface="Times New Roman"/>
            </a:rPr>
            <a:t>(MWA 30)</a:t>
          </a:r>
        </a:p>
      </dgm:t>
    </dgm:pt>
    <dgm:pt modelId="{7E42082A-FCE1-4EC7-9A18-21A959FE1543}" type="parTrans" cxnId="{621EBA28-E401-4B6A-8B66-064AE131C765}">
      <dgm:prSet/>
      <dgm:spPr>
        <a:xfrm>
          <a:off x="4075842" y="1685716"/>
          <a:ext cx="91440" cy="177379"/>
        </a:xfrm>
      </dgm:spPr>
      <dgm:t>
        <a:bodyPr/>
        <a:lstStyle/>
        <a:p>
          <a:endParaRPr lang="en-US">
            <a:solidFill>
              <a:srgbClr val="00133A"/>
            </a:solidFill>
          </a:endParaRPr>
        </a:p>
      </dgm:t>
    </dgm:pt>
    <dgm:pt modelId="{960C28B6-4DF1-4866-88DD-82BD9F763793}" type="sibTrans" cxnId="{621EBA28-E401-4B6A-8B66-064AE131C765}">
      <dgm:prSet/>
      <dgm:spPr/>
      <dgm:t>
        <a:bodyPr/>
        <a:lstStyle/>
        <a:p>
          <a:endParaRPr lang="en-US">
            <a:solidFill>
              <a:srgbClr val="00133A"/>
            </a:solidFill>
          </a:endParaRPr>
        </a:p>
      </dgm:t>
    </dgm:pt>
    <dgm:pt modelId="{F5B2B10F-5C18-482D-A891-9C99EE0A1245}">
      <dgm:prSet phldrT="[Text]" custT="1"/>
      <dgm:spPr>
        <a:xfrm>
          <a:off x="1864701" y="621439"/>
          <a:ext cx="2473367" cy="443448"/>
        </a:xfrm>
        <a:solidFill>
          <a:srgbClr val="FFC000"/>
        </a:solidFill>
      </dgm:spPr>
      <dgm:t>
        <a:bodyPr/>
        <a:lstStyle/>
        <a:p>
          <a:pPr rtl="0"/>
          <a:r>
            <a:rPr lang="en-US" sz="1100" b="1" dirty="0">
              <a:solidFill>
                <a:srgbClr val="00133A"/>
              </a:solidFill>
              <a:latin typeface="Times New Roman" pitchFamily="18" charset="0"/>
              <a:ea typeface="+mn-ea"/>
              <a:cs typeface="Times New Roman" pitchFamily="18" charset="0"/>
            </a:rPr>
            <a:t>Workplace &amp; Apprenticeship Mathematics 10 (MWA 10)  AND/OR</a:t>
          </a:r>
          <a:endParaRPr lang="en-US" sz="1100" b="1" dirty="0">
            <a:solidFill>
              <a:srgbClr val="00133A"/>
            </a:solidFill>
            <a:latin typeface="Times New Roman"/>
            <a:ea typeface="+mn-ea"/>
            <a:cs typeface="Times New Roman"/>
          </a:endParaRPr>
        </a:p>
        <a:p>
          <a:pPr rtl="0"/>
          <a:r>
            <a:rPr lang="en-US" sz="1100" b="1" dirty="0">
              <a:solidFill>
                <a:srgbClr val="00133A"/>
              </a:solidFill>
              <a:latin typeface="Times New Roman"/>
              <a:ea typeface="+mn-ea"/>
              <a:cs typeface="Times New Roman"/>
            </a:rPr>
            <a:t>Foundations of Mathematics &amp; Pre-Calculus 10 (MFP 10)</a:t>
          </a:r>
        </a:p>
      </dgm:t>
    </dgm:pt>
    <dgm:pt modelId="{B8CDCA28-188B-4E59-9956-90C704020F19}" type="parTrans" cxnId="{BF74A4C1-ACA9-466E-8533-992E8C54ED12}">
      <dgm:prSet/>
      <dgm:spPr>
        <a:xfrm>
          <a:off x="2452575" y="443448"/>
          <a:ext cx="648809" cy="177990"/>
        </a:xfrm>
      </dgm:spPr>
      <dgm:t>
        <a:bodyPr/>
        <a:lstStyle/>
        <a:p>
          <a:endParaRPr lang="en-US">
            <a:solidFill>
              <a:srgbClr val="00133A"/>
            </a:solidFill>
          </a:endParaRPr>
        </a:p>
      </dgm:t>
    </dgm:pt>
    <dgm:pt modelId="{08DD2A4B-844E-448C-B15D-69A9EDFDED6F}" type="sibTrans" cxnId="{BF74A4C1-ACA9-466E-8533-992E8C54ED12}">
      <dgm:prSet/>
      <dgm:spPr/>
      <dgm:t>
        <a:bodyPr/>
        <a:lstStyle/>
        <a:p>
          <a:endParaRPr lang="en-US">
            <a:solidFill>
              <a:srgbClr val="00133A"/>
            </a:solidFill>
          </a:endParaRPr>
        </a:p>
      </dgm:t>
    </dgm:pt>
    <dgm:pt modelId="{7723D938-E70C-4F65-9111-A9E9437332C0}">
      <dgm:prSet phldrT="[Text]"/>
      <dgm:spPr>
        <a:xfrm>
          <a:off x="1670631" y="1242268"/>
          <a:ext cx="814218" cy="443448"/>
        </a:xfrm>
        <a:solidFill>
          <a:schemeClr val="accent3">
            <a:lumMod val="20000"/>
            <a:lumOff val="80000"/>
          </a:schemeClr>
        </a:solidFill>
      </dgm:spPr>
      <dgm:t>
        <a:bodyPr/>
        <a:lstStyle/>
        <a:p>
          <a:r>
            <a:rPr lang="en-US" b="1">
              <a:solidFill>
                <a:srgbClr val="00133A"/>
              </a:solidFill>
              <a:latin typeface="Times New Roman"/>
              <a:ea typeface="+mn-ea"/>
              <a:cs typeface="Times New Roman"/>
            </a:rPr>
            <a:t>Foundations of Mathematics 20</a:t>
          </a:r>
        </a:p>
        <a:p>
          <a:r>
            <a:rPr lang="en-US" b="1">
              <a:solidFill>
                <a:srgbClr val="00133A"/>
              </a:solidFill>
              <a:latin typeface="Times New Roman"/>
              <a:ea typeface="+mn-ea"/>
              <a:cs typeface="Times New Roman"/>
            </a:rPr>
            <a:t>(MFO 20)</a:t>
          </a:r>
        </a:p>
      </dgm:t>
    </dgm:pt>
    <dgm:pt modelId="{E9208139-C302-43CD-BFA0-BD715AE6D7CB}" type="parTrans" cxnId="{EE33ECC8-E41E-4F16-B7F4-A59EBE7F365F}">
      <dgm:prSet/>
      <dgm:spPr>
        <a:xfrm>
          <a:off x="2077741" y="1064888"/>
          <a:ext cx="1023643" cy="177379"/>
        </a:xfrm>
      </dgm:spPr>
      <dgm:t>
        <a:bodyPr/>
        <a:lstStyle/>
        <a:p>
          <a:endParaRPr lang="en-US">
            <a:solidFill>
              <a:srgbClr val="00133A"/>
            </a:solidFill>
          </a:endParaRPr>
        </a:p>
      </dgm:t>
    </dgm:pt>
    <dgm:pt modelId="{7E0A563C-C9FB-415B-94B5-DDEB675F02EA}" type="sibTrans" cxnId="{EE33ECC8-E41E-4F16-B7F4-A59EBE7F365F}">
      <dgm:prSet/>
      <dgm:spPr/>
      <dgm:t>
        <a:bodyPr/>
        <a:lstStyle/>
        <a:p>
          <a:endParaRPr lang="en-US">
            <a:solidFill>
              <a:srgbClr val="00133A"/>
            </a:solidFill>
          </a:endParaRPr>
        </a:p>
      </dgm:t>
    </dgm:pt>
    <dgm:pt modelId="{F03C37F0-2452-4B91-8CCF-4EDC6EDEC9D8}">
      <dgm:prSet phldrT="[Text]"/>
      <dgm:spPr>
        <a:xfrm>
          <a:off x="1677832" y="1863096"/>
          <a:ext cx="799817" cy="443448"/>
        </a:xfrm>
        <a:solidFill>
          <a:schemeClr val="accent3">
            <a:lumMod val="20000"/>
            <a:lumOff val="80000"/>
          </a:schemeClr>
        </a:solidFill>
      </dgm:spPr>
      <dgm:t>
        <a:bodyPr/>
        <a:lstStyle/>
        <a:p>
          <a:r>
            <a:rPr lang="en-US" b="1">
              <a:solidFill>
                <a:srgbClr val="00133A"/>
              </a:solidFill>
              <a:latin typeface="Times New Roman"/>
              <a:ea typeface="+mn-ea"/>
              <a:cs typeface="Times New Roman"/>
            </a:rPr>
            <a:t>Foundations of Mathematics 30</a:t>
          </a:r>
        </a:p>
        <a:p>
          <a:r>
            <a:rPr lang="en-US" b="1">
              <a:solidFill>
                <a:srgbClr val="00133A"/>
              </a:solidFill>
              <a:latin typeface="Times New Roman"/>
              <a:ea typeface="+mn-ea"/>
              <a:cs typeface="Times New Roman"/>
            </a:rPr>
            <a:t>(MFO 30)</a:t>
          </a:r>
        </a:p>
      </dgm:t>
    </dgm:pt>
    <dgm:pt modelId="{C28A7FB0-CF3A-48C7-8F68-0E78379620C9}" type="parTrans" cxnId="{70760D70-2B96-473E-8B0A-C5072710BB7D}">
      <dgm:prSet/>
      <dgm:spPr>
        <a:xfrm>
          <a:off x="2032021" y="1685716"/>
          <a:ext cx="91440" cy="177379"/>
        </a:xfrm>
      </dgm:spPr>
      <dgm:t>
        <a:bodyPr/>
        <a:lstStyle/>
        <a:p>
          <a:endParaRPr lang="en-US">
            <a:solidFill>
              <a:srgbClr val="00133A"/>
            </a:solidFill>
          </a:endParaRPr>
        </a:p>
      </dgm:t>
    </dgm:pt>
    <dgm:pt modelId="{3EB99E8D-E829-4ECD-8808-36BEB2EDB7D7}" type="sibTrans" cxnId="{70760D70-2B96-473E-8B0A-C5072710BB7D}">
      <dgm:prSet/>
      <dgm:spPr/>
      <dgm:t>
        <a:bodyPr/>
        <a:lstStyle/>
        <a:p>
          <a:endParaRPr lang="en-US">
            <a:solidFill>
              <a:srgbClr val="00133A"/>
            </a:solidFill>
          </a:endParaRPr>
        </a:p>
      </dgm:t>
    </dgm:pt>
    <dgm:pt modelId="{B70968B4-FAD2-4286-9D83-80FDD89363B1}">
      <dgm:prSet phldrT="[Text]"/>
      <dgm:spPr>
        <a:xfrm>
          <a:off x="2703376" y="1242268"/>
          <a:ext cx="789447" cy="443448"/>
        </a:xfrm>
        <a:solidFill>
          <a:schemeClr val="accent5">
            <a:lumMod val="40000"/>
            <a:lumOff val="60000"/>
          </a:schemeClr>
        </a:solidFill>
      </dgm:spPr>
      <dgm:t>
        <a:bodyPr/>
        <a:lstStyle/>
        <a:p>
          <a:r>
            <a:rPr lang="en-US" b="1">
              <a:solidFill>
                <a:srgbClr val="00133A"/>
              </a:solidFill>
              <a:latin typeface="Times New Roman" pitchFamily="18" charset="0"/>
              <a:ea typeface="+mn-ea"/>
              <a:cs typeface="Times New Roman" pitchFamily="18" charset="0"/>
            </a:rPr>
            <a:t>Pre-Calculus 20</a:t>
          </a:r>
        </a:p>
        <a:p>
          <a:r>
            <a:rPr lang="en-US" b="1">
              <a:solidFill>
                <a:srgbClr val="00133A"/>
              </a:solidFill>
              <a:latin typeface="Times New Roman" pitchFamily="18" charset="0"/>
              <a:ea typeface="+mn-ea"/>
              <a:cs typeface="Times New Roman" pitchFamily="18" charset="0"/>
            </a:rPr>
            <a:t>(MPC 20)</a:t>
          </a:r>
        </a:p>
      </dgm:t>
    </dgm:pt>
    <dgm:pt modelId="{79C7AAC0-2EF1-4E88-9FC5-AC7800F43F32}" type="parTrans" cxnId="{B9256030-35ED-4FA1-9D16-EE5D457C7A09}">
      <dgm:prSet/>
      <dgm:spPr>
        <a:xfrm>
          <a:off x="3052380" y="1064888"/>
          <a:ext cx="91440" cy="177379"/>
        </a:xfrm>
      </dgm:spPr>
      <dgm:t>
        <a:bodyPr/>
        <a:lstStyle/>
        <a:p>
          <a:endParaRPr lang="en-US">
            <a:solidFill>
              <a:srgbClr val="00133A"/>
            </a:solidFill>
          </a:endParaRPr>
        </a:p>
      </dgm:t>
    </dgm:pt>
    <dgm:pt modelId="{16DC367A-0ABD-4E02-900A-92457D56552E}" type="sibTrans" cxnId="{B9256030-35ED-4FA1-9D16-EE5D457C7A09}">
      <dgm:prSet/>
      <dgm:spPr/>
      <dgm:t>
        <a:bodyPr/>
        <a:lstStyle/>
        <a:p>
          <a:endParaRPr lang="en-US">
            <a:solidFill>
              <a:srgbClr val="00133A"/>
            </a:solidFill>
          </a:endParaRPr>
        </a:p>
      </dgm:t>
    </dgm:pt>
    <dgm:pt modelId="{4A106872-555E-4D66-A8BF-C03A2A82711C}">
      <dgm:prSet phldrT="[Text]"/>
      <dgm:spPr>
        <a:xfrm>
          <a:off x="2688975" y="1863096"/>
          <a:ext cx="818249" cy="443448"/>
        </a:xfrm>
        <a:solidFill>
          <a:schemeClr val="accent5">
            <a:lumMod val="40000"/>
            <a:lumOff val="60000"/>
          </a:schemeClr>
        </a:solidFill>
      </dgm:spPr>
      <dgm:t>
        <a:bodyPr/>
        <a:lstStyle/>
        <a:p>
          <a:r>
            <a:rPr lang="en-US" b="1">
              <a:solidFill>
                <a:srgbClr val="00133A"/>
              </a:solidFill>
              <a:latin typeface="Times New Roman"/>
              <a:ea typeface="+mn-ea"/>
              <a:cs typeface="Times New Roman"/>
            </a:rPr>
            <a:t>Pre-Calculus 30</a:t>
          </a:r>
        </a:p>
        <a:p>
          <a:r>
            <a:rPr lang="en-US" b="1">
              <a:solidFill>
                <a:srgbClr val="00133A"/>
              </a:solidFill>
              <a:latin typeface="Times New Roman"/>
              <a:ea typeface="+mn-ea"/>
              <a:cs typeface="Times New Roman"/>
            </a:rPr>
            <a:t>(MPC 30)</a:t>
          </a:r>
        </a:p>
      </dgm:t>
    </dgm:pt>
    <dgm:pt modelId="{DD93BFE4-CD17-4540-A7B6-45AADEEFA308}" type="parTrans" cxnId="{8C435215-C436-4601-A3DE-2D0615846602}">
      <dgm:prSet/>
      <dgm:spPr>
        <a:xfrm>
          <a:off x="3052380" y="1685716"/>
          <a:ext cx="91440" cy="177379"/>
        </a:xfrm>
      </dgm:spPr>
      <dgm:t>
        <a:bodyPr/>
        <a:lstStyle/>
        <a:p>
          <a:endParaRPr lang="en-US">
            <a:solidFill>
              <a:srgbClr val="00133A"/>
            </a:solidFill>
          </a:endParaRPr>
        </a:p>
      </dgm:t>
    </dgm:pt>
    <dgm:pt modelId="{CD9B620D-2132-4648-96AE-14EDF396FEDB}" type="sibTrans" cxnId="{8C435215-C436-4601-A3DE-2D0615846602}">
      <dgm:prSet/>
      <dgm:spPr/>
      <dgm:t>
        <a:bodyPr/>
        <a:lstStyle/>
        <a:p>
          <a:endParaRPr lang="en-US">
            <a:solidFill>
              <a:srgbClr val="00133A"/>
            </a:solidFill>
          </a:endParaRPr>
        </a:p>
      </dgm:t>
    </dgm:pt>
    <dgm:pt modelId="{62362E7F-70BD-45BD-8102-BB57B8EFB8A4}">
      <dgm:prSet phldrT="[Text]"/>
      <dgm:spPr>
        <a:xfrm>
          <a:off x="2677202" y="2483924"/>
          <a:ext cx="841796" cy="443448"/>
        </a:xfrm>
        <a:solidFill>
          <a:schemeClr val="accent5">
            <a:lumMod val="40000"/>
            <a:lumOff val="60000"/>
          </a:schemeClr>
        </a:solidFill>
      </dgm:spPr>
      <dgm:t>
        <a:bodyPr/>
        <a:lstStyle/>
        <a:p>
          <a:r>
            <a:rPr lang="en-US" b="1">
              <a:solidFill>
                <a:srgbClr val="00133A"/>
              </a:solidFill>
              <a:latin typeface="Times New Roman"/>
              <a:ea typeface="+mn-ea"/>
              <a:cs typeface="Times New Roman"/>
            </a:rPr>
            <a:t>Calculus 30</a:t>
          </a:r>
        </a:p>
        <a:p>
          <a:r>
            <a:rPr lang="en-US" b="1">
              <a:solidFill>
                <a:srgbClr val="00133A"/>
              </a:solidFill>
              <a:latin typeface="Times New Roman"/>
              <a:ea typeface="+mn-ea"/>
              <a:cs typeface="Times New Roman"/>
            </a:rPr>
            <a:t>(CAL 30)</a:t>
          </a:r>
        </a:p>
      </dgm:t>
    </dgm:pt>
    <dgm:pt modelId="{B3458788-5630-4240-8419-5E61DB6E69A1}" type="parTrans" cxnId="{C9E1D499-CF6C-4BA1-8618-39280F66302F}">
      <dgm:prSet/>
      <dgm:spPr>
        <a:xfrm>
          <a:off x="3052380" y="2306545"/>
          <a:ext cx="91440" cy="177379"/>
        </a:xfrm>
      </dgm:spPr>
      <dgm:t>
        <a:bodyPr/>
        <a:lstStyle/>
        <a:p>
          <a:endParaRPr lang="en-US">
            <a:solidFill>
              <a:srgbClr val="00133A"/>
            </a:solidFill>
          </a:endParaRPr>
        </a:p>
      </dgm:t>
    </dgm:pt>
    <dgm:pt modelId="{3FBA515F-67CE-42EE-961B-BC5A91E9DBBA}" type="sibTrans" cxnId="{C9E1D499-CF6C-4BA1-8618-39280F66302F}">
      <dgm:prSet/>
      <dgm:spPr/>
      <dgm:t>
        <a:bodyPr/>
        <a:lstStyle/>
        <a:p>
          <a:endParaRPr lang="en-US">
            <a:solidFill>
              <a:srgbClr val="00133A"/>
            </a:solidFill>
          </a:endParaRPr>
        </a:p>
      </dgm:t>
    </dgm:pt>
    <dgm:pt modelId="{EB9F1171-B90B-45FF-98A7-463C7ECABEDB}" type="pres">
      <dgm:prSet presAssocID="{F397733C-528B-4202-953D-5EE9C025B31F}" presName="mainComposite" presStyleCnt="0">
        <dgm:presLayoutVars>
          <dgm:chPref val="1"/>
          <dgm:dir/>
          <dgm:animOne val="branch"/>
          <dgm:animLvl val="lvl"/>
          <dgm:resizeHandles val="exact"/>
        </dgm:presLayoutVars>
      </dgm:prSet>
      <dgm:spPr/>
    </dgm:pt>
    <dgm:pt modelId="{12B601D6-6D98-4FC5-83D3-F010638876C0}" type="pres">
      <dgm:prSet presAssocID="{F397733C-528B-4202-953D-5EE9C025B31F}" presName="hierFlow" presStyleCnt="0"/>
      <dgm:spPr/>
    </dgm:pt>
    <dgm:pt modelId="{48857F9A-9DC2-4E84-A5FE-5EB98285A7B7}" type="pres">
      <dgm:prSet presAssocID="{F397733C-528B-4202-953D-5EE9C025B31F}" presName="hierChild1" presStyleCnt="0">
        <dgm:presLayoutVars>
          <dgm:chPref val="1"/>
          <dgm:animOne val="branch"/>
          <dgm:animLvl val="lvl"/>
        </dgm:presLayoutVars>
      </dgm:prSet>
      <dgm:spPr/>
    </dgm:pt>
    <dgm:pt modelId="{8839510F-B6C2-4389-A97E-E2AA12178E4C}" type="pres">
      <dgm:prSet presAssocID="{D89F4533-8CF7-48CF-88F5-4604BD14C295}" presName="Name14" presStyleCnt="0"/>
      <dgm:spPr/>
    </dgm:pt>
    <dgm:pt modelId="{B2AC0384-3856-464D-A41D-F6B8C08D60F9}" type="pres">
      <dgm:prSet presAssocID="{D89F4533-8CF7-48CF-88F5-4604BD14C295}" presName="level1Shape" presStyleLbl="node0" presStyleIdx="0" presStyleCnt="1" custScaleX="408073" custScaleY="63281" custLinFactNeighborX="29491" custLinFactNeighborY="-6058">
        <dgm:presLayoutVars>
          <dgm:chPref val="3"/>
        </dgm:presLayoutVars>
      </dgm:prSet>
      <dgm:spPr>
        <a:prstGeom prst="roundRect">
          <a:avLst>
            <a:gd name="adj" fmla="val 10000"/>
          </a:avLst>
        </a:prstGeom>
      </dgm:spPr>
    </dgm:pt>
    <dgm:pt modelId="{5DAE2523-D54D-40F2-95DC-A12863F33E9E}" type="pres">
      <dgm:prSet presAssocID="{D89F4533-8CF7-48CF-88F5-4604BD14C295}" presName="hierChild2" presStyleCnt="0"/>
      <dgm:spPr/>
    </dgm:pt>
    <dgm:pt modelId="{B39A93C7-9F9C-4A76-85BE-50729C7F3029}" type="pres">
      <dgm:prSet presAssocID="{A4037D91-D92E-4E96-8A35-4953C7976A47}" presName="Name19" presStyleLbl="parChTrans1D2" presStyleIdx="0" presStyleCnt="2"/>
      <dgm:spPr>
        <a:custGeom>
          <a:avLst/>
          <a:gdLst/>
          <a:ahLst/>
          <a:cxnLst/>
          <a:rect l="0" t="0" r="0" b="0"/>
          <a:pathLst>
            <a:path>
              <a:moveTo>
                <a:pt x="2219975" y="0"/>
              </a:moveTo>
              <a:lnTo>
                <a:pt x="2219975" y="90297"/>
              </a:lnTo>
              <a:lnTo>
                <a:pt x="0" y="90297"/>
              </a:lnTo>
              <a:lnTo>
                <a:pt x="0" y="180594"/>
              </a:lnTo>
            </a:path>
          </a:pathLst>
        </a:custGeom>
      </dgm:spPr>
    </dgm:pt>
    <dgm:pt modelId="{91929F84-0C9E-403B-81DF-8D74F4AA84BC}" type="pres">
      <dgm:prSet presAssocID="{A73579E3-25D0-4A57-9C0D-C51C556DE26F}" presName="Name21" presStyleCnt="0"/>
      <dgm:spPr/>
    </dgm:pt>
    <dgm:pt modelId="{C044B80B-ED9D-4807-93D0-5C8C7CDA0509}" type="pres">
      <dgm:prSet presAssocID="{A73579E3-25D0-4A57-9C0D-C51C556DE26F}" presName="level2Shape" presStyleLbl="node2" presStyleIdx="0" presStyleCnt="2" custLinFactNeighborX="21874" custLinFactNeighborY="1266"/>
      <dgm:spPr>
        <a:prstGeom prst="roundRect">
          <a:avLst>
            <a:gd name="adj" fmla="val 10000"/>
          </a:avLst>
        </a:prstGeom>
      </dgm:spPr>
    </dgm:pt>
    <dgm:pt modelId="{552CBF6C-67EC-4CEE-B38C-A73B00D4F11E}" type="pres">
      <dgm:prSet presAssocID="{A73579E3-25D0-4A57-9C0D-C51C556DE26F}" presName="hierChild3" presStyleCnt="0"/>
      <dgm:spPr/>
    </dgm:pt>
    <dgm:pt modelId="{AB4A59E4-D4CF-4A5A-8B8F-6736CE6E2462}" type="pres">
      <dgm:prSet presAssocID="{AB99E559-3E24-4134-BF86-6BAA976EEACC}" presName="Name19" presStyleLbl="parChTrans1D3" presStyleIdx="0" presStyleCnt="4"/>
      <dgm:spPr>
        <a:custGeom>
          <a:avLst/>
          <a:gdLst/>
          <a:ahLst/>
          <a:cxnLst/>
          <a:rect l="0" t="0" r="0" b="0"/>
          <a:pathLst>
            <a:path>
              <a:moveTo>
                <a:pt x="45720" y="0"/>
              </a:moveTo>
              <a:lnTo>
                <a:pt x="45720" y="411410"/>
              </a:lnTo>
            </a:path>
          </a:pathLst>
        </a:custGeom>
      </dgm:spPr>
    </dgm:pt>
    <dgm:pt modelId="{74AB0BA4-DD90-4355-8D80-C0C82747E8E4}" type="pres">
      <dgm:prSet presAssocID="{4F406DE7-5965-484A-A7A5-A1D67DBCB073}" presName="Name21" presStyleCnt="0"/>
      <dgm:spPr/>
    </dgm:pt>
    <dgm:pt modelId="{15184E2F-DFDE-46F5-8F67-9D9659AE6C7B}" type="pres">
      <dgm:prSet presAssocID="{4F406DE7-5965-484A-A7A5-A1D67DBCB073}" presName="level2Shape" presStyleLbl="node3" presStyleIdx="0" presStyleCnt="4" custLinFactNeighborX="20750" custLinFactNeighborY="8261"/>
      <dgm:spPr>
        <a:prstGeom prst="roundRect">
          <a:avLst>
            <a:gd name="adj" fmla="val 10000"/>
          </a:avLst>
        </a:prstGeom>
      </dgm:spPr>
    </dgm:pt>
    <dgm:pt modelId="{E8553F80-7A0A-4605-BAC0-4D11DA5D8D8B}" type="pres">
      <dgm:prSet presAssocID="{4F406DE7-5965-484A-A7A5-A1D67DBCB073}" presName="hierChild3" presStyleCnt="0"/>
      <dgm:spPr/>
    </dgm:pt>
    <dgm:pt modelId="{648964FD-2CC8-45DA-A63B-E65DF5A8FB0F}" type="pres">
      <dgm:prSet presAssocID="{B8CDCA28-188B-4E59-9956-90C704020F19}" presName="Name19" presStyleLbl="parChTrans1D2" presStyleIdx="1" presStyleCnt="2"/>
      <dgm:spPr>
        <a:custGeom>
          <a:avLst/>
          <a:gdLst/>
          <a:ahLst/>
          <a:cxnLst/>
          <a:rect l="0" t="0" r="0" b="0"/>
          <a:pathLst>
            <a:path>
              <a:moveTo>
                <a:pt x="0" y="0"/>
              </a:moveTo>
              <a:lnTo>
                <a:pt x="0" y="131719"/>
              </a:lnTo>
              <a:lnTo>
                <a:pt x="957944" y="131719"/>
              </a:lnTo>
              <a:lnTo>
                <a:pt x="957944" y="263438"/>
              </a:lnTo>
            </a:path>
          </a:pathLst>
        </a:custGeom>
      </dgm:spPr>
    </dgm:pt>
    <dgm:pt modelId="{00ECCDF0-84CA-4A9A-922E-D61DD072CE82}" type="pres">
      <dgm:prSet presAssocID="{F5B2B10F-5C18-482D-A891-9C99EE0A1245}" presName="Name21" presStyleCnt="0"/>
      <dgm:spPr/>
    </dgm:pt>
    <dgm:pt modelId="{348A6D28-DE13-4CAC-91E4-2659C3FA667E}" type="pres">
      <dgm:prSet presAssocID="{F5B2B10F-5C18-482D-A891-9C99EE0A1245}" presName="level2Shape" presStyleLbl="node2" presStyleIdx="1" presStyleCnt="2" custScaleX="576863" custLinFactX="3069" custLinFactNeighborX="100000" custLinFactNeighborY="-2118"/>
      <dgm:spPr>
        <a:prstGeom prst="roundRect">
          <a:avLst>
            <a:gd name="adj" fmla="val 10000"/>
          </a:avLst>
        </a:prstGeom>
      </dgm:spPr>
    </dgm:pt>
    <dgm:pt modelId="{F276BB70-36CD-4F81-84E4-BF391A079480}" type="pres">
      <dgm:prSet presAssocID="{F5B2B10F-5C18-482D-A891-9C99EE0A1245}" presName="hierChild3" presStyleCnt="0"/>
      <dgm:spPr/>
    </dgm:pt>
    <dgm:pt modelId="{06DF1CF7-12C5-4003-BEAC-6A410A229268}" type="pres">
      <dgm:prSet presAssocID="{E9208139-C302-43CD-BFA0-BD715AE6D7CB}" presName="Name19" presStyleLbl="parChTrans1D3" presStyleIdx="1" presStyleCnt="4"/>
      <dgm:spPr>
        <a:custGeom>
          <a:avLst/>
          <a:gdLst/>
          <a:ahLst/>
          <a:cxnLst/>
          <a:rect l="0" t="0" r="0" b="0"/>
          <a:pathLst>
            <a:path>
              <a:moveTo>
                <a:pt x="1511373" y="0"/>
              </a:moveTo>
              <a:lnTo>
                <a:pt x="1511373" y="130947"/>
              </a:lnTo>
              <a:lnTo>
                <a:pt x="0" y="130947"/>
              </a:lnTo>
              <a:lnTo>
                <a:pt x="0" y="261894"/>
              </a:lnTo>
            </a:path>
          </a:pathLst>
        </a:custGeom>
      </dgm:spPr>
    </dgm:pt>
    <dgm:pt modelId="{FF1322C1-89BF-4186-BB1F-662AAB5A06B8}" type="pres">
      <dgm:prSet presAssocID="{7723D938-E70C-4F65-9111-A9E9437332C0}" presName="Name21" presStyleCnt="0"/>
      <dgm:spPr/>
    </dgm:pt>
    <dgm:pt modelId="{36137A60-5B21-4996-9CB4-6F6A095BEF64}" type="pres">
      <dgm:prSet presAssocID="{7723D938-E70C-4F65-9111-A9E9437332C0}" presName="level2Shape" presStyleLbl="node3" presStyleIdx="1" presStyleCnt="4" custScaleX="122407" custLinFactNeighborY="12035"/>
      <dgm:spPr>
        <a:prstGeom prst="roundRect">
          <a:avLst>
            <a:gd name="adj" fmla="val 10000"/>
          </a:avLst>
        </a:prstGeom>
      </dgm:spPr>
    </dgm:pt>
    <dgm:pt modelId="{D47B83B9-E1C2-4754-9E42-29A298FE5B25}" type="pres">
      <dgm:prSet presAssocID="{7723D938-E70C-4F65-9111-A9E9437332C0}" presName="hierChild3" presStyleCnt="0"/>
      <dgm:spPr/>
    </dgm:pt>
    <dgm:pt modelId="{1841153E-A62C-49CD-8D91-77515B82D851}" type="pres">
      <dgm:prSet presAssocID="{C28A7FB0-CF3A-48C7-8F68-0E78379620C9}" presName="Name19" presStyleLbl="parChTrans1D4" presStyleIdx="0" presStyleCnt="4"/>
      <dgm:spPr>
        <a:custGeom>
          <a:avLst/>
          <a:gdLst/>
          <a:ahLst/>
          <a:cxnLst/>
          <a:rect l="0" t="0" r="0" b="0"/>
          <a:pathLst>
            <a:path>
              <a:moveTo>
                <a:pt x="45720" y="0"/>
              </a:moveTo>
              <a:lnTo>
                <a:pt x="45720" y="261894"/>
              </a:lnTo>
            </a:path>
          </a:pathLst>
        </a:custGeom>
      </dgm:spPr>
    </dgm:pt>
    <dgm:pt modelId="{A13FA32F-24E3-472D-B0BF-A6E2A53E67C0}" type="pres">
      <dgm:prSet presAssocID="{F03C37F0-2452-4B91-8CCF-4EDC6EDEC9D8}" presName="Name21" presStyleCnt="0"/>
      <dgm:spPr/>
    </dgm:pt>
    <dgm:pt modelId="{98163E32-0B71-4AE0-A3BF-25B06880D4F0}" type="pres">
      <dgm:prSet presAssocID="{F03C37F0-2452-4B91-8CCF-4EDC6EDEC9D8}" presName="level2Shape" presStyleLbl="node4" presStyleIdx="0" presStyleCnt="4" custScaleX="120242" custLinFactNeighborX="1146" custLinFactNeighborY="10315"/>
      <dgm:spPr>
        <a:prstGeom prst="roundRect">
          <a:avLst>
            <a:gd name="adj" fmla="val 10000"/>
          </a:avLst>
        </a:prstGeom>
      </dgm:spPr>
    </dgm:pt>
    <dgm:pt modelId="{EC3A7DEC-8BBA-4AB8-B1EA-6252D4065126}" type="pres">
      <dgm:prSet presAssocID="{F03C37F0-2452-4B91-8CCF-4EDC6EDEC9D8}" presName="hierChild3" presStyleCnt="0"/>
      <dgm:spPr/>
    </dgm:pt>
    <dgm:pt modelId="{9670ABAE-0ACA-4712-9AB4-B73F3190B555}" type="pres">
      <dgm:prSet presAssocID="{79C7AAC0-2EF1-4E88-9FC5-AC7800F43F32}" presName="Name19" presStyleLbl="parChTrans1D3" presStyleIdx="2" presStyleCnt="4"/>
      <dgm:spPr>
        <a:custGeom>
          <a:avLst/>
          <a:gdLst/>
          <a:ahLst/>
          <a:cxnLst/>
          <a:rect l="0" t="0" r="0" b="0"/>
          <a:pathLst>
            <a:path>
              <a:moveTo>
                <a:pt x="50569" y="0"/>
              </a:moveTo>
              <a:lnTo>
                <a:pt x="50569" y="130947"/>
              </a:lnTo>
              <a:lnTo>
                <a:pt x="45720" y="130947"/>
              </a:lnTo>
              <a:lnTo>
                <a:pt x="45720" y="261894"/>
              </a:lnTo>
            </a:path>
          </a:pathLst>
        </a:custGeom>
      </dgm:spPr>
    </dgm:pt>
    <dgm:pt modelId="{CC3A480F-9B84-4F64-BE33-8A8862FF2367}" type="pres">
      <dgm:prSet presAssocID="{B70968B4-FAD2-4286-9D83-80FDD89363B1}" presName="Name21" presStyleCnt="0"/>
      <dgm:spPr/>
    </dgm:pt>
    <dgm:pt modelId="{231FCE46-958F-462A-A9BA-0ABE5F82CEDF}" type="pres">
      <dgm:prSet presAssocID="{B70968B4-FAD2-4286-9D83-80FDD89363B1}" presName="level2Shape" presStyleLbl="node3" presStyleIdx="2" presStyleCnt="4" custScaleX="118683" custLinFactNeighborX="33241" custLinFactNeighborY="10315"/>
      <dgm:spPr>
        <a:prstGeom prst="roundRect">
          <a:avLst>
            <a:gd name="adj" fmla="val 10000"/>
          </a:avLst>
        </a:prstGeom>
      </dgm:spPr>
    </dgm:pt>
    <dgm:pt modelId="{756060D3-5503-4F39-A2BA-AF2322F7D6EA}" type="pres">
      <dgm:prSet presAssocID="{B70968B4-FAD2-4286-9D83-80FDD89363B1}" presName="hierChild3" presStyleCnt="0"/>
      <dgm:spPr/>
    </dgm:pt>
    <dgm:pt modelId="{A08AB7AE-9EAF-44F5-8B25-EEE5122547C7}" type="pres">
      <dgm:prSet presAssocID="{DD93BFE4-CD17-4540-A7B6-45AADEEFA308}" presName="Name19" presStyleLbl="parChTrans1D4" presStyleIdx="1" presStyleCnt="4"/>
      <dgm:spPr>
        <a:custGeom>
          <a:avLst/>
          <a:gdLst/>
          <a:ahLst/>
          <a:cxnLst/>
          <a:rect l="0" t="0" r="0" b="0"/>
          <a:pathLst>
            <a:path>
              <a:moveTo>
                <a:pt x="45720" y="0"/>
              </a:moveTo>
              <a:lnTo>
                <a:pt x="45720" y="261894"/>
              </a:lnTo>
            </a:path>
          </a:pathLst>
        </a:custGeom>
      </dgm:spPr>
    </dgm:pt>
    <dgm:pt modelId="{BA4B555E-CC0C-4ADD-861E-2468C4C5662B}" type="pres">
      <dgm:prSet presAssocID="{4A106872-555E-4D66-A8BF-C03A2A82711C}" presName="Name21" presStyleCnt="0"/>
      <dgm:spPr/>
    </dgm:pt>
    <dgm:pt modelId="{9125CEBE-E016-4F73-986F-7563C1E27259}" type="pres">
      <dgm:prSet presAssocID="{4A106872-555E-4D66-A8BF-C03A2A82711C}" presName="level2Shape" presStyleLbl="node4" presStyleIdx="1" presStyleCnt="4" custScaleX="123013" custLinFactNeighborX="35530" custLinFactNeighborY="8596"/>
      <dgm:spPr>
        <a:prstGeom prst="roundRect">
          <a:avLst>
            <a:gd name="adj" fmla="val 10000"/>
          </a:avLst>
        </a:prstGeom>
      </dgm:spPr>
    </dgm:pt>
    <dgm:pt modelId="{15DDC53C-4D93-4A4B-BAD3-EB96AD19C527}" type="pres">
      <dgm:prSet presAssocID="{4A106872-555E-4D66-A8BF-C03A2A82711C}" presName="hierChild3" presStyleCnt="0"/>
      <dgm:spPr/>
    </dgm:pt>
    <dgm:pt modelId="{789AD285-FC74-4F39-AA8F-9337DFFC58A1}" type="pres">
      <dgm:prSet presAssocID="{B3458788-5630-4240-8419-5E61DB6E69A1}" presName="Name19" presStyleLbl="parChTrans1D4" presStyleIdx="2" presStyleCnt="4"/>
      <dgm:spPr>
        <a:custGeom>
          <a:avLst/>
          <a:gdLst/>
          <a:ahLst/>
          <a:cxnLst/>
          <a:rect l="0" t="0" r="0" b="0"/>
          <a:pathLst>
            <a:path>
              <a:moveTo>
                <a:pt x="45720" y="0"/>
              </a:moveTo>
              <a:lnTo>
                <a:pt x="45720" y="261894"/>
              </a:lnTo>
            </a:path>
          </a:pathLst>
        </a:custGeom>
      </dgm:spPr>
    </dgm:pt>
    <dgm:pt modelId="{026CBADE-B6E6-4CAE-8947-F382AD544CCD}" type="pres">
      <dgm:prSet presAssocID="{62362E7F-70BD-45BD-8102-BB57B8EFB8A4}" presName="Name21" presStyleCnt="0"/>
      <dgm:spPr/>
    </dgm:pt>
    <dgm:pt modelId="{2C0E8A2C-1B3E-4B4B-8A2A-CE3BC513C06B}" type="pres">
      <dgm:prSet presAssocID="{62362E7F-70BD-45BD-8102-BB57B8EFB8A4}" presName="level2Shape" presStyleLbl="node4" presStyleIdx="2" presStyleCnt="4" custScaleX="126553" custLinFactNeighborX="37823" custLinFactNeighborY="-8503"/>
      <dgm:spPr>
        <a:prstGeom prst="roundRect">
          <a:avLst>
            <a:gd name="adj" fmla="val 10000"/>
          </a:avLst>
        </a:prstGeom>
      </dgm:spPr>
    </dgm:pt>
    <dgm:pt modelId="{2B42B6B2-EE39-432F-9EDE-A1B74BCAAE18}" type="pres">
      <dgm:prSet presAssocID="{62362E7F-70BD-45BD-8102-BB57B8EFB8A4}" presName="hierChild3" presStyleCnt="0"/>
      <dgm:spPr/>
    </dgm:pt>
    <dgm:pt modelId="{E5E582DB-6843-4A8B-BD4C-651A3204ED3A}" type="pres">
      <dgm:prSet presAssocID="{36879170-6132-4338-9E87-AECE5C187591}" presName="Name19" presStyleLbl="parChTrans1D3" presStyleIdx="3" presStyleCnt="4"/>
      <dgm:spPr>
        <a:custGeom>
          <a:avLst/>
          <a:gdLst/>
          <a:ahLst/>
          <a:cxnLst/>
          <a:rect l="0" t="0" r="0" b="0"/>
          <a:pathLst>
            <a:path>
              <a:moveTo>
                <a:pt x="0" y="0"/>
              </a:moveTo>
              <a:lnTo>
                <a:pt x="0" y="130947"/>
              </a:lnTo>
              <a:lnTo>
                <a:pt x="1506257" y="130947"/>
              </a:lnTo>
              <a:lnTo>
                <a:pt x="1506257" y="261894"/>
              </a:lnTo>
            </a:path>
          </a:pathLst>
        </a:custGeom>
      </dgm:spPr>
    </dgm:pt>
    <dgm:pt modelId="{3D5E8036-FA60-4A9D-AF93-ECEC3285FD55}" type="pres">
      <dgm:prSet presAssocID="{8A2E825D-F4BD-49C8-B06C-52BDD2EE7EF0}" presName="Name21" presStyleCnt="0"/>
      <dgm:spPr/>
    </dgm:pt>
    <dgm:pt modelId="{E2FC63CE-00AD-468F-9583-470DB1EC04FB}" type="pres">
      <dgm:prSet presAssocID="{8A2E825D-F4BD-49C8-B06C-52BDD2EE7EF0}" presName="level2Shape" presStyleLbl="node3" presStyleIdx="3" presStyleCnt="4" custScaleX="123449" custLinFactNeighborX="65331" custLinFactNeighborY="12034"/>
      <dgm:spPr>
        <a:prstGeom prst="roundRect">
          <a:avLst>
            <a:gd name="adj" fmla="val 10000"/>
          </a:avLst>
        </a:prstGeom>
      </dgm:spPr>
    </dgm:pt>
    <dgm:pt modelId="{1D9F1136-2127-4C57-AE22-765649B27F55}" type="pres">
      <dgm:prSet presAssocID="{8A2E825D-F4BD-49C8-B06C-52BDD2EE7EF0}" presName="hierChild3" presStyleCnt="0"/>
      <dgm:spPr/>
    </dgm:pt>
    <dgm:pt modelId="{AEDDB258-A8DF-4D3D-A406-ADB2727DA41A}" type="pres">
      <dgm:prSet presAssocID="{7E42082A-FCE1-4EC7-9A18-21A959FE1543}" presName="Name19" presStyleLbl="parChTrans1D4" presStyleIdx="3" presStyleCnt="4"/>
      <dgm:spPr>
        <a:custGeom>
          <a:avLst/>
          <a:gdLst/>
          <a:ahLst/>
          <a:cxnLst/>
          <a:rect l="0" t="0" r="0" b="0"/>
          <a:pathLst>
            <a:path>
              <a:moveTo>
                <a:pt x="45720" y="0"/>
              </a:moveTo>
              <a:lnTo>
                <a:pt x="45720" y="261894"/>
              </a:lnTo>
            </a:path>
          </a:pathLst>
        </a:custGeom>
      </dgm:spPr>
    </dgm:pt>
    <dgm:pt modelId="{D90C30E1-67DB-4701-831B-53EBE85D3B87}" type="pres">
      <dgm:prSet presAssocID="{FA2FC043-EF21-43AD-97EA-08BA534F60C4}" presName="Name21" presStyleCnt="0"/>
      <dgm:spPr/>
    </dgm:pt>
    <dgm:pt modelId="{D7ED6D67-AAD1-448E-A7DF-FE1AEBE8067B}" type="pres">
      <dgm:prSet presAssocID="{FA2FC043-EF21-43AD-97EA-08BA534F60C4}" presName="level2Shape" presStyleLbl="node4" presStyleIdx="3" presStyleCnt="4" custScaleX="124715" custLinFactNeighborX="67623" custLinFactNeighborY="10315"/>
      <dgm:spPr>
        <a:prstGeom prst="roundRect">
          <a:avLst>
            <a:gd name="adj" fmla="val 10000"/>
          </a:avLst>
        </a:prstGeom>
      </dgm:spPr>
    </dgm:pt>
    <dgm:pt modelId="{3D373A05-5560-4E4F-B8E4-317DA373684F}" type="pres">
      <dgm:prSet presAssocID="{FA2FC043-EF21-43AD-97EA-08BA534F60C4}" presName="hierChild3" presStyleCnt="0"/>
      <dgm:spPr/>
    </dgm:pt>
    <dgm:pt modelId="{F4C52ABA-946E-4A09-BF32-2B543E9D2A86}" type="pres">
      <dgm:prSet presAssocID="{F397733C-528B-4202-953D-5EE9C025B31F}" presName="bgShapesFlow" presStyleCnt="0"/>
      <dgm:spPr/>
    </dgm:pt>
  </dgm:ptLst>
  <dgm:cxnLst>
    <dgm:cxn modelId="{99501A01-781D-4F32-986D-3C1F7589960B}" type="presOf" srcId="{4F406DE7-5965-484A-A7A5-A1D67DBCB073}" destId="{15184E2F-DFDE-46F5-8F67-9D9659AE6C7B}" srcOrd="0" destOrd="0" presId="urn:microsoft.com/office/officeart/2005/8/layout/hierarchy6"/>
    <dgm:cxn modelId="{A775DF0A-8804-4856-8C2C-3946D998AF6B}" type="presOf" srcId="{F5B2B10F-5C18-482D-A891-9C99EE0A1245}" destId="{348A6D28-DE13-4CAC-91E4-2659C3FA667E}" srcOrd="0" destOrd="0" presId="urn:microsoft.com/office/officeart/2005/8/layout/hierarchy6"/>
    <dgm:cxn modelId="{DA56DA0F-982F-46AF-A51E-8D4829881C36}" type="presOf" srcId="{A73579E3-25D0-4A57-9C0D-C51C556DE26F}" destId="{C044B80B-ED9D-4807-93D0-5C8C7CDA0509}" srcOrd="0" destOrd="0" presId="urn:microsoft.com/office/officeart/2005/8/layout/hierarchy6"/>
    <dgm:cxn modelId="{8C435215-C436-4601-A3DE-2D0615846602}" srcId="{B70968B4-FAD2-4286-9D83-80FDD89363B1}" destId="{4A106872-555E-4D66-A8BF-C03A2A82711C}" srcOrd="0" destOrd="0" parTransId="{DD93BFE4-CD17-4540-A7B6-45AADEEFA308}" sibTransId="{CD9B620D-2132-4648-96AE-14EDF396FEDB}"/>
    <dgm:cxn modelId="{BC46D725-BC48-4F2C-A75D-41EF9B20B3A4}" type="presOf" srcId="{F03C37F0-2452-4B91-8CCF-4EDC6EDEC9D8}" destId="{98163E32-0B71-4AE0-A3BF-25B06880D4F0}" srcOrd="0" destOrd="0" presId="urn:microsoft.com/office/officeart/2005/8/layout/hierarchy6"/>
    <dgm:cxn modelId="{621EBA28-E401-4B6A-8B66-064AE131C765}" srcId="{8A2E825D-F4BD-49C8-B06C-52BDD2EE7EF0}" destId="{FA2FC043-EF21-43AD-97EA-08BA534F60C4}" srcOrd="0" destOrd="0" parTransId="{7E42082A-FCE1-4EC7-9A18-21A959FE1543}" sibTransId="{960C28B6-4DF1-4866-88DD-82BD9F763793}"/>
    <dgm:cxn modelId="{3ADDFA28-143C-4999-BFDD-86BFE1B369D1}" type="presOf" srcId="{4A106872-555E-4D66-A8BF-C03A2A82711C}" destId="{9125CEBE-E016-4F73-986F-7563C1E27259}" srcOrd="0" destOrd="0" presId="urn:microsoft.com/office/officeart/2005/8/layout/hierarchy6"/>
    <dgm:cxn modelId="{B9256030-35ED-4FA1-9D16-EE5D457C7A09}" srcId="{F5B2B10F-5C18-482D-A891-9C99EE0A1245}" destId="{B70968B4-FAD2-4286-9D83-80FDD89363B1}" srcOrd="1" destOrd="0" parTransId="{79C7AAC0-2EF1-4E88-9FC5-AC7800F43F32}" sibTransId="{16DC367A-0ABD-4E02-900A-92457D56552E}"/>
    <dgm:cxn modelId="{E0FAA936-4423-4177-98F0-C2B4CC4F8885}" type="presOf" srcId="{D89F4533-8CF7-48CF-88F5-4604BD14C295}" destId="{B2AC0384-3856-464D-A41D-F6B8C08D60F9}" srcOrd="0" destOrd="0" presId="urn:microsoft.com/office/officeart/2005/8/layout/hierarchy6"/>
    <dgm:cxn modelId="{87A09860-F892-4D87-A5B9-17A1F5A4A349}" type="presOf" srcId="{A4037D91-D92E-4E96-8A35-4953C7976A47}" destId="{B39A93C7-9F9C-4A76-85BE-50729C7F3029}" srcOrd="0" destOrd="0" presId="urn:microsoft.com/office/officeart/2005/8/layout/hierarchy6"/>
    <dgm:cxn modelId="{3BAEFB44-B216-4C44-ACDB-695247017FB4}" type="presOf" srcId="{8A2E825D-F4BD-49C8-B06C-52BDD2EE7EF0}" destId="{E2FC63CE-00AD-468F-9583-470DB1EC04FB}" srcOrd="0" destOrd="0" presId="urn:microsoft.com/office/officeart/2005/8/layout/hierarchy6"/>
    <dgm:cxn modelId="{24650665-3C40-4DAB-B118-4D828751131F}" type="presOf" srcId="{79C7AAC0-2EF1-4E88-9FC5-AC7800F43F32}" destId="{9670ABAE-0ACA-4712-9AB4-B73F3190B555}" srcOrd="0" destOrd="0" presId="urn:microsoft.com/office/officeart/2005/8/layout/hierarchy6"/>
    <dgm:cxn modelId="{7861FB66-45B0-4133-B6B0-07B09BD5A1F3}" type="presOf" srcId="{36879170-6132-4338-9E87-AECE5C187591}" destId="{E5E582DB-6843-4A8B-BD4C-651A3204ED3A}" srcOrd="0" destOrd="0" presId="urn:microsoft.com/office/officeart/2005/8/layout/hierarchy6"/>
    <dgm:cxn modelId="{E1A5066C-88C6-4368-BC99-3AF5106B50E5}" type="presOf" srcId="{7723D938-E70C-4F65-9111-A9E9437332C0}" destId="{36137A60-5B21-4996-9CB4-6F6A095BEF64}" srcOrd="0" destOrd="0" presId="urn:microsoft.com/office/officeart/2005/8/layout/hierarchy6"/>
    <dgm:cxn modelId="{70760D70-2B96-473E-8B0A-C5072710BB7D}" srcId="{7723D938-E70C-4F65-9111-A9E9437332C0}" destId="{F03C37F0-2452-4B91-8CCF-4EDC6EDEC9D8}" srcOrd="0" destOrd="0" parTransId="{C28A7FB0-CF3A-48C7-8F68-0E78379620C9}" sibTransId="{3EB99E8D-E829-4ECD-8808-36BEB2EDB7D7}"/>
    <dgm:cxn modelId="{7DA71553-61E6-45D8-9BA7-8C36BF09D819}" srcId="{D89F4533-8CF7-48CF-88F5-4604BD14C295}" destId="{A73579E3-25D0-4A57-9C0D-C51C556DE26F}" srcOrd="0" destOrd="0" parTransId="{A4037D91-D92E-4E96-8A35-4953C7976A47}" sibTransId="{447AFCB6-C456-4391-8135-D16132ED830A}"/>
    <dgm:cxn modelId="{34A14277-7AE3-4B11-95BB-4AB9C2F5C30B}" type="presOf" srcId="{B3458788-5630-4240-8419-5E61DB6E69A1}" destId="{789AD285-FC74-4F39-AA8F-9337DFFC58A1}" srcOrd="0" destOrd="0" presId="urn:microsoft.com/office/officeart/2005/8/layout/hierarchy6"/>
    <dgm:cxn modelId="{DE153178-9A47-48E2-B36D-0E64B99CA50B}" type="presOf" srcId="{62362E7F-70BD-45BD-8102-BB57B8EFB8A4}" destId="{2C0E8A2C-1B3E-4B4B-8A2A-CE3BC513C06B}" srcOrd="0" destOrd="0" presId="urn:microsoft.com/office/officeart/2005/8/layout/hierarchy6"/>
    <dgm:cxn modelId="{CBBD637E-2BC6-4F46-9B54-024591AF91AF}" srcId="{A73579E3-25D0-4A57-9C0D-C51C556DE26F}" destId="{4F406DE7-5965-484A-A7A5-A1D67DBCB073}" srcOrd="0" destOrd="0" parTransId="{AB99E559-3E24-4134-BF86-6BAA976EEACC}" sibTransId="{F1A0489B-F9F8-4E27-9BB0-A0097F6DCC16}"/>
    <dgm:cxn modelId="{E51AB980-302E-4047-B62F-684A0BCF6C78}" type="presOf" srcId="{B8CDCA28-188B-4E59-9956-90C704020F19}" destId="{648964FD-2CC8-45DA-A63B-E65DF5A8FB0F}" srcOrd="0" destOrd="0" presId="urn:microsoft.com/office/officeart/2005/8/layout/hierarchy6"/>
    <dgm:cxn modelId="{EC1B1A87-A69C-4F59-86B2-E38125BEFA33}" type="presOf" srcId="{F397733C-528B-4202-953D-5EE9C025B31F}" destId="{EB9F1171-B90B-45FF-98A7-463C7ECABEDB}" srcOrd="0" destOrd="0" presId="urn:microsoft.com/office/officeart/2005/8/layout/hierarchy6"/>
    <dgm:cxn modelId="{C9E1D499-CF6C-4BA1-8618-39280F66302F}" srcId="{4A106872-555E-4D66-A8BF-C03A2A82711C}" destId="{62362E7F-70BD-45BD-8102-BB57B8EFB8A4}" srcOrd="0" destOrd="0" parTransId="{B3458788-5630-4240-8419-5E61DB6E69A1}" sibTransId="{3FBA515F-67CE-42EE-961B-BC5A91E9DBBA}"/>
    <dgm:cxn modelId="{DC10369F-871A-45A3-B405-86DBE29D5379}" type="presOf" srcId="{7E42082A-FCE1-4EC7-9A18-21A959FE1543}" destId="{AEDDB258-A8DF-4D3D-A406-ADB2727DA41A}" srcOrd="0" destOrd="0" presId="urn:microsoft.com/office/officeart/2005/8/layout/hierarchy6"/>
    <dgm:cxn modelId="{7A0433A2-A5A8-4D27-858D-1498AD84CAB6}" srcId="{F397733C-528B-4202-953D-5EE9C025B31F}" destId="{D89F4533-8CF7-48CF-88F5-4604BD14C295}" srcOrd="0" destOrd="0" parTransId="{5B35118C-FB72-4CDF-B76B-CA64E745FFCF}" sibTransId="{93084E5D-230F-41AA-A07F-42C8F25EE229}"/>
    <dgm:cxn modelId="{CF423EBF-13CB-4D67-9197-CC591EF6BD5A}" type="presOf" srcId="{E9208139-C302-43CD-BFA0-BD715AE6D7CB}" destId="{06DF1CF7-12C5-4003-BEAC-6A410A229268}" srcOrd="0" destOrd="0" presId="urn:microsoft.com/office/officeart/2005/8/layout/hierarchy6"/>
    <dgm:cxn modelId="{BF74A4C1-ACA9-466E-8533-992E8C54ED12}" srcId="{D89F4533-8CF7-48CF-88F5-4604BD14C295}" destId="{F5B2B10F-5C18-482D-A891-9C99EE0A1245}" srcOrd="1" destOrd="0" parTransId="{B8CDCA28-188B-4E59-9956-90C704020F19}" sibTransId="{08DD2A4B-844E-448C-B15D-69A9EDFDED6F}"/>
    <dgm:cxn modelId="{772F79C2-24BF-4328-820B-48A0ED78286A}" type="presOf" srcId="{DD93BFE4-CD17-4540-A7B6-45AADEEFA308}" destId="{A08AB7AE-9EAF-44F5-8B25-EEE5122547C7}" srcOrd="0" destOrd="0" presId="urn:microsoft.com/office/officeart/2005/8/layout/hierarchy6"/>
    <dgm:cxn modelId="{A9F11BC3-9B4B-4475-8DC4-E9B4C90BCFA5}" type="presOf" srcId="{B70968B4-FAD2-4286-9D83-80FDD89363B1}" destId="{231FCE46-958F-462A-A9BA-0ABE5F82CEDF}" srcOrd="0" destOrd="0" presId="urn:microsoft.com/office/officeart/2005/8/layout/hierarchy6"/>
    <dgm:cxn modelId="{939C68C8-DE09-433D-BE84-EE9E3C599E5B}" type="presOf" srcId="{AB99E559-3E24-4134-BF86-6BAA976EEACC}" destId="{AB4A59E4-D4CF-4A5A-8B8F-6736CE6E2462}" srcOrd="0" destOrd="0" presId="urn:microsoft.com/office/officeart/2005/8/layout/hierarchy6"/>
    <dgm:cxn modelId="{EE33ECC8-E41E-4F16-B7F4-A59EBE7F365F}" srcId="{F5B2B10F-5C18-482D-A891-9C99EE0A1245}" destId="{7723D938-E70C-4F65-9111-A9E9437332C0}" srcOrd="0" destOrd="0" parTransId="{E9208139-C302-43CD-BFA0-BD715AE6D7CB}" sibTransId="{7E0A563C-C9FB-415B-94B5-DDEB675F02EA}"/>
    <dgm:cxn modelId="{E2D7D4D3-430E-4F8F-A1C5-B790764A117B}" srcId="{F5B2B10F-5C18-482D-A891-9C99EE0A1245}" destId="{8A2E825D-F4BD-49C8-B06C-52BDD2EE7EF0}" srcOrd="2" destOrd="0" parTransId="{36879170-6132-4338-9E87-AECE5C187591}" sibTransId="{108CF17B-FCA9-4FC1-B779-F57C55CA399A}"/>
    <dgm:cxn modelId="{0E89CAE6-FF1F-4972-8FCF-9916617E6ED2}" type="presOf" srcId="{C28A7FB0-CF3A-48C7-8F68-0E78379620C9}" destId="{1841153E-A62C-49CD-8D91-77515B82D851}" srcOrd="0" destOrd="0" presId="urn:microsoft.com/office/officeart/2005/8/layout/hierarchy6"/>
    <dgm:cxn modelId="{574357F2-8EEA-4D6C-881E-88F59FCAA8BA}" type="presOf" srcId="{FA2FC043-EF21-43AD-97EA-08BA534F60C4}" destId="{D7ED6D67-AAD1-448E-A7DF-FE1AEBE8067B}" srcOrd="0" destOrd="0" presId="urn:microsoft.com/office/officeart/2005/8/layout/hierarchy6"/>
    <dgm:cxn modelId="{F970A225-60A4-405E-87F2-32FAE5E98A42}" type="presParOf" srcId="{EB9F1171-B90B-45FF-98A7-463C7ECABEDB}" destId="{12B601D6-6D98-4FC5-83D3-F010638876C0}" srcOrd="0" destOrd="0" presId="urn:microsoft.com/office/officeart/2005/8/layout/hierarchy6"/>
    <dgm:cxn modelId="{95FB3656-3ABB-467F-90B2-308A7A9B589D}" type="presParOf" srcId="{12B601D6-6D98-4FC5-83D3-F010638876C0}" destId="{48857F9A-9DC2-4E84-A5FE-5EB98285A7B7}" srcOrd="0" destOrd="0" presId="urn:microsoft.com/office/officeart/2005/8/layout/hierarchy6"/>
    <dgm:cxn modelId="{95F63F3A-F65E-468E-8C83-D18429B1D52E}" type="presParOf" srcId="{48857F9A-9DC2-4E84-A5FE-5EB98285A7B7}" destId="{8839510F-B6C2-4389-A97E-E2AA12178E4C}" srcOrd="0" destOrd="0" presId="urn:microsoft.com/office/officeart/2005/8/layout/hierarchy6"/>
    <dgm:cxn modelId="{508160BB-BF6F-48D5-9A02-79AC7C8CF865}" type="presParOf" srcId="{8839510F-B6C2-4389-A97E-E2AA12178E4C}" destId="{B2AC0384-3856-464D-A41D-F6B8C08D60F9}" srcOrd="0" destOrd="0" presId="urn:microsoft.com/office/officeart/2005/8/layout/hierarchy6"/>
    <dgm:cxn modelId="{3B68C055-879D-44FA-9251-C18430D576B2}" type="presParOf" srcId="{8839510F-B6C2-4389-A97E-E2AA12178E4C}" destId="{5DAE2523-D54D-40F2-95DC-A12863F33E9E}" srcOrd="1" destOrd="0" presId="urn:microsoft.com/office/officeart/2005/8/layout/hierarchy6"/>
    <dgm:cxn modelId="{03E3DD31-837B-4461-A587-E749BDF3A1DD}" type="presParOf" srcId="{5DAE2523-D54D-40F2-95DC-A12863F33E9E}" destId="{B39A93C7-9F9C-4A76-85BE-50729C7F3029}" srcOrd="0" destOrd="0" presId="urn:microsoft.com/office/officeart/2005/8/layout/hierarchy6"/>
    <dgm:cxn modelId="{8438282C-BD09-43E0-8BE0-B821D03A6D7D}" type="presParOf" srcId="{5DAE2523-D54D-40F2-95DC-A12863F33E9E}" destId="{91929F84-0C9E-403B-81DF-8D74F4AA84BC}" srcOrd="1" destOrd="0" presId="urn:microsoft.com/office/officeart/2005/8/layout/hierarchy6"/>
    <dgm:cxn modelId="{5E1789E7-823C-4C35-AC64-F0F8B414AAC0}" type="presParOf" srcId="{91929F84-0C9E-403B-81DF-8D74F4AA84BC}" destId="{C044B80B-ED9D-4807-93D0-5C8C7CDA0509}" srcOrd="0" destOrd="0" presId="urn:microsoft.com/office/officeart/2005/8/layout/hierarchy6"/>
    <dgm:cxn modelId="{B6E4A487-EE78-4177-BD4B-077004490141}" type="presParOf" srcId="{91929F84-0C9E-403B-81DF-8D74F4AA84BC}" destId="{552CBF6C-67EC-4CEE-B38C-A73B00D4F11E}" srcOrd="1" destOrd="0" presId="urn:microsoft.com/office/officeart/2005/8/layout/hierarchy6"/>
    <dgm:cxn modelId="{9204BF4E-E45A-435F-A351-C9E3F384912E}" type="presParOf" srcId="{552CBF6C-67EC-4CEE-B38C-A73B00D4F11E}" destId="{AB4A59E4-D4CF-4A5A-8B8F-6736CE6E2462}" srcOrd="0" destOrd="0" presId="urn:microsoft.com/office/officeart/2005/8/layout/hierarchy6"/>
    <dgm:cxn modelId="{B5467465-77EE-41CE-B056-731CA8A5289E}" type="presParOf" srcId="{552CBF6C-67EC-4CEE-B38C-A73B00D4F11E}" destId="{74AB0BA4-DD90-4355-8D80-C0C82747E8E4}" srcOrd="1" destOrd="0" presId="urn:microsoft.com/office/officeart/2005/8/layout/hierarchy6"/>
    <dgm:cxn modelId="{600191FC-7ED6-40FA-90D6-8C775453F17F}" type="presParOf" srcId="{74AB0BA4-DD90-4355-8D80-C0C82747E8E4}" destId="{15184E2F-DFDE-46F5-8F67-9D9659AE6C7B}" srcOrd="0" destOrd="0" presId="urn:microsoft.com/office/officeart/2005/8/layout/hierarchy6"/>
    <dgm:cxn modelId="{824219FD-A019-40E1-A35A-1239148C7D04}" type="presParOf" srcId="{74AB0BA4-DD90-4355-8D80-C0C82747E8E4}" destId="{E8553F80-7A0A-4605-BAC0-4D11DA5D8D8B}" srcOrd="1" destOrd="0" presId="urn:microsoft.com/office/officeart/2005/8/layout/hierarchy6"/>
    <dgm:cxn modelId="{FFCAD2FF-51D6-4228-A54F-2BC8882943AF}" type="presParOf" srcId="{5DAE2523-D54D-40F2-95DC-A12863F33E9E}" destId="{648964FD-2CC8-45DA-A63B-E65DF5A8FB0F}" srcOrd="2" destOrd="0" presId="urn:microsoft.com/office/officeart/2005/8/layout/hierarchy6"/>
    <dgm:cxn modelId="{06A95D32-ADBE-4A03-B90F-3D0F0B668612}" type="presParOf" srcId="{5DAE2523-D54D-40F2-95DC-A12863F33E9E}" destId="{00ECCDF0-84CA-4A9A-922E-D61DD072CE82}" srcOrd="3" destOrd="0" presId="urn:microsoft.com/office/officeart/2005/8/layout/hierarchy6"/>
    <dgm:cxn modelId="{BA7D6175-26CC-4853-9A6C-DAAA9DFF33C7}" type="presParOf" srcId="{00ECCDF0-84CA-4A9A-922E-D61DD072CE82}" destId="{348A6D28-DE13-4CAC-91E4-2659C3FA667E}" srcOrd="0" destOrd="0" presId="urn:microsoft.com/office/officeart/2005/8/layout/hierarchy6"/>
    <dgm:cxn modelId="{BB23735E-3018-49AE-9A77-CECF5A39282A}" type="presParOf" srcId="{00ECCDF0-84CA-4A9A-922E-D61DD072CE82}" destId="{F276BB70-36CD-4F81-84E4-BF391A079480}" srcOrd="1" destOrd="0" presId="urn:microsoft.com/office/officeart/2005/8/layout/hierarchy6"/>
    <dgm:cxn modelId="{5406C41B-C83D-4F25-9A3A-B2CFA317F2E4}" type="presParOf" srcId="{F276BB70-36CD-4F81-84E4-BF391A079480}" destId="{06DF1CF7-12C5-4003-BEAC-6A410A229268}" srcOrd="0" destOrd="0" presId="urn:microsoft.com/office/officeart/2005/8/layout/hierarchy6"/>
    <dgm:cxn modelId="{4FDB4781-A732-45FA-AB30-7390A5B441A0}" type="presParOf" srcId="{F276BB70-36CD-4F81-84E4-BF391A079480}" destId="{FF1322C1-89BF-4186-BB1F-662AAB5A06B8}" srcOrd="1" destOrd="0" presId="urn:microsoft.com/office/officeart/2005/8/layout/hierarchy6"/>
    <dgm:cxn modelId="{F6B361E3-18DB-49D3-9B4D-DDC879338857}" type="presParOf" srcId="{FF1322C1-89BF-4186-BB1F-662AAB5A06B8}" destId="{36137A60-5B21-4996-9CB4-6F6A095BEF64}" srcOrd="0" destOrd="0" presId="urn:microsoft.com/office/officeart/2005/8/layout/hierarchy6"/>
    <dgm:cxn modelId="{32D5C2C1-FD05-4379-B196-C7339597D9C5}" type="presParOf" srcId="{FF1322C1-89BF-4186-BB1F-662AAB5A06B8}" destId="{D47B83B9-E1C2-4754-9E42-29A298FE5B25}" srcOrd="1" destOrd="0" presId="urn:microsoft.com/office/officeart/2005/8/layout/hierarchy6"/>
    <dgm:cxn modelId="{192EF375-BC1E-4B87-A50F-2A3DDE1B9F63}" type="presParOf" srcId="{D47B83B9-E1C2-4754-9E42-29A298FE5B25}" destId="{1841153E-A62C-49CD-8D91-77515B82D851}" srcOrd="0" destOrd="0" presId="urn:microsoft.com/office/officeart/2005/8/layout/hierarchy6"/>
    <dgm:cxn modelId="{6A74FE98-202E-43DA-9CD8-B350355C309E}" type="presParOf" srcId="{D47B83B9-E1C2-4754-9E42-29A298FE5B25}" destId="{A13FA32F-24E3-472D-B0BF-A6E2A53E67C0}" srcOrd="1" destOrd="0" presId="urn:microsoft.com/office/officeart/2005/8/layout/hierarchy6"/>
    <dgm:cxn modelId="{7C725732-7190-407A-BD80-4F5481817D06}" type="presParOf" srcId="{A13FA32F-24E3-472D-B0BF-A6E2A53E67C0}" destId="{98163E32-0B71-4AE0-A3BF-25B06880D4F0}" srcOrd="0" destOrd="0" presId="urn:microsoft.com/office/officeart/2005/8/layout/hierarchy6"/>
    <dgm:cxn modelId="{F9F27821-F8F7-4F67-9C7E-20391A40A90C}" type="presParOf" srcId="{A13FA32F-24E3-472D-B0BF-A6E2A53E67C0}" destId="{EC3A7DEC-8BBA-4AB8-B1EA-6252D4065126}" srcOrd="1" destOrd="0" presId="urn:microsoft.com/office/officeart/2005/8/layout/hierarchy6"/>
    <dgm:cxn modelId="{4CA0361C-5237-409D-8BAA-003810792109}" type="presParOf" srcId="{F276BB70-36CD-4F81-84E4-BF391A079480}" destId="{9670ABAE-0ACA-4712-9AB4-B73F3190B555}" srcOrd="2" destOrd="0" presId="urn:microsoft.com/office/officeart/2005/8/layout/hierarchy6"/>
    <dgm:cxn modelId="{949AA145-AAA2-4E8B-9075-660692C4BC8B}" type="presParOf" srcId="{F276BB70-36CD-4F81-84E4-BF391A079480}" destId="{CC3A480F-9B84-4F64-BE33-8A8862FF2367}" srcOrd="3" destOrd="0" presId="urn:microsoft.com/office/officeart/2005/8/layout/hierarchy6"/>
    <dgm:cxn modelId="{97C6F27C-F4D5-44A8-BAB9-FC04E9E52570}" type="presParOf" srcId="{CC3A480F-9B84-4F64-BE33-8A8862FF2367}" destId="{231FCE46-958F-462A-A9BA-0ABE5F82CEDF}" srcOrd="0" destOrd="0" presId="urn:microsoft.com/office/officeart/2005/8/layout/hierarchy6"/>
    <dgm:cxn modelId="{1FF52D66-3C67-4277-8BA9-B292C8300E89}" type="presParOf" srcId="{CC3A480F-9B84-4F64-BE33-8A8862FF2367}" destId="{756060D3-5503-4F39-A2BA-AF2322F7D6EA}" srcOrd="1" destOrd="0" presId="urn:microsoft.com/office/officeart/2005/8/layout/hierarchy6"/>
    <dgm:cxn modelId="{42470862-4089-4CDD-93AD-6BCF5F41F998}" type="presParOf" srcId="{756060D3-5503-4F39-A2BA-AF2322F7D6EA}" destId="{A08AB7AE-9EAF-44F5-8B25-EEE5122547C7}" srcOrd="0" destOrd="0" presId="urn:microsoft.com/office/officeart/2005/8/layout/hierarchy6"/>
    <dgm:cxn modelId="{75780C32-F6A5-43CD-8B80-D48E3EB9B751}" type="presParOf" srcId="{756060D3-5503-4F39-A2BA-AF2322F7D6EA}" destId="{BA4B555E-CC0C-4ADD-861E-2468C4C5662B}" srcOrd="1" destOrd="0" presId="urn:microsoft.com/office/officeart/2005/8/layout/hierarchy6"/>
    <dgm:cxn modelId="{520D2011-45E7-4534-AD37-D3DD0689BAEE}" type="presParOf" srcId="{BA4B555E-CC0C-4ADD-861E-2468C4C5662B}" destId="{9125CEBE-E016-4F73-986F-7563C1E27259}" srcOrd="0" destOrd="0" presId="urn:microsoft.com/office/officeart/2005/8/layout/hierarchy6"/>
    <dgm:cxn modelId="{57E39EF6-08D5-44D3-80B8-4E0A98C37228}" type="presParOf" srcId="{BA4B555E-CC0C-4ADD-861E-2468C4C5662B}" destId="{15DDC53C-4D93-4A4B-BAD3-EB96AD19C527}" srcOrd="1" destOrd="0" presId="urn:microsoft.com/office/officeart/2005/8/layout/hierarchy6"/>
    <dgm:cxn modelId="{0D2FD339-7FCF-45C0-9BFB-3E4C4DF0CA11}" type="presParOf" srcId="{15DDC53C-4D93-4A4B-BAD3-EB96AD19C527}" destId="{789AD285-FC74-4F39-AA8F-9337DFFC58A1}" srcOrd="0" destOrd="0" presId="urn:microsoft.com/office/officeart/2005/8/layout/hierarchy6"/>
    <dgm:cxn modelId="{E56E1A5B-8F47-40B4-9236-C86DAA37F426}" type="presParOf" srcId="{15DDC53C-4D93-4A4B-BAD3-EB96AD19C527}" destId="{026CBADE-B6E6-4CAE-8947-F382AD544CCD}" srcOrd="1" destOrd="0" presId="urn:microsoft.com/office/officeart/2005/8/layout/hierarchy6"/>
    <dgm:cxn modelId="{0DED418B-FF92-4C97-84D1-0F9166EAD664}" type="presParOf" srcId="{026CBADE-B6E6-4CAE-8947-F382AD544CCD}" destId="{2C0E8A2C-1B3E-4B4B-8A2A-CE3BC513C06B}" srcOrd="0" destOrd="0" presId="urn:microsoft.com/office/officeart/2005/8/layout/hierarchy6"/>
    <dgm:cxn modelId="{F343064F-9A58-4C29-86B7-F29F438876CF}" type="presParOf" srcId="{026CBADE-B6E6-4CAE-8947-F382AD544CCD}" destId="{2B42B6B2-EE39-432F-9EDE-A1B74BCAAE18}" srcOrd="1" destOrd="0" presId="urn:microsoft.com/office/officeart/2005/8/layout/hierarchy6"/>
    <dgm:cxn modelId="{B9245DDF-264D-4DDE-8115-748222861A25}" type="presParOf" srcId="{F276BB70-36CD-4F81-84E4-BF391A079480}" destId="{E5E582DB-6843-4A8B-BD4C-651A3204ED3A}" srcOrd="4" destOrd="0" presId="urn:microsoft.com/office/officeart/2005/8/layout/hierarchy6"/>
    <dgm:cxn modelId="{83CEF75A-137F-4B02-A1E4-F396CD07FAD6}" type="presParOf" srcId="{F276BB70-36CD-4F81-84E4-BF391A079480}" destId="{3D5E8036-FA60-4A9D-AF93-ECEC3285FD55}" srcOrd="5" destOrd="0" presId="urn:microsoft.com/office/officeart/2005/8/layout/hierarchy6"/>
    <dgm:cxn modelId="{75E2EA48-0963-48E9-953E-86757A615089}" type="presParOf" srcId="{3D5E8036-FA60-4A9D-AF93-ECEC3285FD55}" destId="{E2FC63CE-00AD-468F-9583-470DB1EC04FB}" srcOrd="0" destOrd="0" presId="urn:microsoft.com/office/officeart/2005/8/layout/hierarchy6"/>
    <dgm:cxn modelId="{8BB41E14-9230-42F9-8D10-925C27E2F2DB}" type="presParOf" srcId="{3D5E8036-FA60-4A9D-AF93-ECEC3285FD55}" destId="{1D9F1136-2127-4C57-AE22-765649B27F55}" srcOrd="1" destOrd="0" presId="urn:microsoft.com/office/officeart/2005/8/layout/hierarchy6"/>
    <dgm:cxn modelId="{402ABCDD-ABFF-48A4-9B5D-740843EDFBAA}" type="presParOf" srcId="{1D9F1136-2127-4C57-AE22-765649B27F55}" destId="{AEDDB258-A8DF-4D3D-A406-ADB2727DA41A}" srcOrd="0" destOrd="0" presId="urn:microsoft.com/office/officeart/2005/8/layout/hierarchy6"/>
    <dgm:cxn modelId="{2D97E828-FF68-4317-940C-49170A7C1F22}" type="presParOf" srcId="{1D9F1136-2127-4C57-AE22-765649B27F55}" destId="{D90C30E1-67DB-4701-831B-53EBE85D3B87}" srcOrd="1" destOrd="0" presId="urn:microsoft.com/office/officeart/2005/8/layout/hierarchy6"/>
    <dgm:cxn modelId="{C3D597C0-2BC9-4B19-95CD-D9483C4804C6}" type="presParOf" srcId="{D90C30E1-67DB-4701-831B-53EBE85D3B87}" destId="{D7ED6D67-AAD1-448E-A7DF-FE1AEBE8067B}" srcOrd="0" destOrd="0" presId="urn:microsoft.com/office/officeart/2005/8/layout/hierarchy6"/>
    <dgm:cxn modelId="{FE3C7ED2-FCA8-4053-B82D-A379A489518E}" type="presParOf" srcId="{D90C30E1-67DB-4701-831B-53EBE85D3B87}" destId="{3D373A05-5560-4E4F-B8E4-317DA373684F}" srcOrd="1" destOrd="0" presId="urn:microsoft.com/office/officeart/2005/8/layout/hierarchy6"/>
    <dgm:cxn modelId="{3BBCDAEE-7EBF-4E34-B82E-BC0CA82D2B7C}" type="presParOf" srcId="{EB9F1171-B90B-45FF-98A7-463C7ECABEDB}" destId="{F4C52ABA-946E-4A09-BF32-2B543E9D2A8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E3E9A-D14A-4A39-9424-B81C79C2A392}" type="doc">
      <dgm:prSet loTypeId="urn:microsoft.com/office/officeart/2005/8/layout/hierarchy2" loCatId="hierarchy" qsTypeId="urn:microsoft.com/office/officeart/2005/8/quickstyle/simple3" qsCatId="simple" csTypeId="urn:microsoft.com/office/officeart/2005/8/colors/accent3_2" csCatId="accent3" phldr="1"/>
      <dgm:spPr/>
      <dgm:t>
        <a:bodyPr/>
        <a:lstStyle/>
        <a:p>
          <a:endParaRPr lang="en-CA"/>
        </a:p>
      </dgm:t>
    </dgm:pt>
    <dgm:pt modelId="{CBAACD51-AB14-459C-8889-0F58862E47E9}">
      <dgm:prSet phldrT="[Text]"/>
      <dgm:spPr>
        <a:xfrm>
          <a:off x="316562" y="1848651"/>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Science 10</a:t>
          </a:r>
        </a:p>
      </dgm:t>
    </dgm:pt>
    <dgm:pt modelId="{37C3F847-9FF6-4080-9320-4F3956D8F6B1}" type="parTrans" cxnId="{BE2464D7-1DF8-455B-BBC3-D90710327AD1}">
      <dgm:prSet/>
      <dgm:spPr/>
      <dgm:t>
        <a:bodyPr/>
        <a:lstStyle/>
        <a:p>
          <a:endParaRPr lang="en-CA"/>
        </a:p>
      </dgm:t>
    </dgm:pt>
    <dgm:pt modelId="{C01530A6-1206-4D7A-AC1B-A27EB0371864}" type="sibTrans" cxnId="{BE2464D7-1DF8-455B-BBC3-D90710327AD1}">
      <dgm:prSet/>
      <dgm:spPr/>
      <dgm:t>
        <a:bodyPr/>
        <a:lstStyle/>
        <a:p>
          <a:endParaRPr lang="en-CA"/>
        </a:p>
      </dgm:t>
    </dgm:pt>
    <dgm:pt modelId="{B612B2B4-4870-4BF8-90B0-43A65B2953CE}">
      <dgm:prSet phldrT="[Text]"/>
      <dgm:spPr>
        <a:xfrm>
          <a:off x="2170570" y="3633805"/>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Computer Science 20</a:t>
          </a:r>
        </a:p>
      </dgm:t>
    </dgm:pt>
    <dgm:pt modelId="{EFEB417D-D8D7-475D-857C-262522AB2004}" type="parTrans" cxnId="{560133CB-73EC-434E-9F94-DF13A7337F37}">
      <dgm:prSet/>
      <dgm:spPr>
        <a:xfrm rot="3948689">
          <a:off x="791160" y="2992886"/>
          <a:ext cx="1956971" cy="22763"/>
        </a:xfrm>
        <a:noFill/>
        <a:ln w="25400" cap="flat" cmpd="sng" algn="ctr">
          <a:solidFill>
            <a:srgbClr val="B5AE53">
              <a:shade val="6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84F259F2-CF45-457B-A5F7-66F8577A305C}" type="sibTrans" cxnId="{560133CB-73EC-434E-9F94-DF13A7337F37}">
      <dgm:prSet/>
      <dgm:spPr/>
      <dgm:t>
        <a:bodyPr/>
        <a:lstStyle/>
        <a:p>
          <a:endParaRPr lang="en-CA"/>
        </a:p>
      </dgm:t>
    </dgm:pt>
    <dgm:pt modelId="{B70CF5B5-8960-4E5A-8001-BD0642F04B83}">
      <dgm:prSet phldrT="[Text]"/>
      <dgm:spPr>
        <a:xfrm>
          <a:off x="2138806" y="86596"/>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Health Science 20</a:t>
          </a:r>
        </a:p>
      </dgm:t>
    </dgm:pt>
    <dgm:pt modelId="{515103BF-9F46-41B9-9EEA-F460703E880E}" type="parTrans" cxnId="{E1F2095F-F6C4-47D4-B80B-591802F7E6E8}">
      <dgm:prSet/>
      <dgm:spPr>
        <a:xfrm rot="17616430">
          <a:off x="792271" y="1219282"/>
          <a:ext cx="1922984" cy="22763"/>
        </a:xfrm>
        <a:noFill/>
        <a:ln w="25400" cap="flat" cmpd="sng" algn="ctr">
          <a:solidFill>
            <a:srgbClr val="B5AE53">
              <a:shade val="6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BFC72E15-F5BE-48C9-B8FF-EE9CAD1BC59A}" type="sibTrans" cxnId="{E1F2095F-F6C4-47D4-B80B-591802F7E6E8}">
      <dgm:prSet/>
      <dgm:spPr/>
      <dgm:t>
        <a:bodyPr/>
        <a:lstStyle/>
        <a:p>
          <a:endParaRPr lang="en-CA"/>
        </a:p>
      </dgm:t>
    </dgm:pt>
    <dgm:pt modelId="{E2F2032F-6836-464F-A90A-1013736DFE65}">
      <dgm:prSet phldrT="[Text]"/>
      <dgm:spPr>
        <a:xfrm>
          <a:off x="2125180" y="2379239"/>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Physical Science 20</a:t>
          </a:r>
        </a:p>
      </dgm:t>
    </dgm:pt>
    <dgm:pt modelId="{EE7711C8-D023-46D7-87C8-D57C023FA463}" type="parTrans" cxnId="{DD28E76A-5212-4069-9B0B-A8DDFFF5A7D6}">
      <dgm:prSet/>
      <dgm:spPr>
        <a:xfrm rot="2102770">
          <a:off x="1284956" y="2365603"/>
          <a:ext cx="923988" cy="22763"/>
        </a:xfrm>
        <a:noFill/>
        <a:ln w="25400" cap="flat" cmpd="sng" algn="ctr">
          <a:solidFill>
            <a:srgbClr val="B5AE53">
              <a:shade val="6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A62CCC48-1113-4F7F-A325-2B48052ECDCF}" type="sibTrans" cxnId="{DD28E76A-5212-4069-9B0B-A8DDFFF5A7D6}">
      <dgm:prSet/>
      <dgm:spPr/>
      <dgm:t>
        <a:bodyPr/>
        <a:lstStyle/>
        <a:p>
          <a:endParaRPr lang="en-CA"/>
        </a:p>
      </dgm:t>
    </dgm:pt>
    <dgm:pt modelId="{3A39FAE9-32CA-4E3E-90DB-AAE1AA0E14F1}">
      <dgm:prSet phldrT="[Text]"/>
      <dgm:spPr>
        <a:xfrm>
          <a:off x="3896215" y="1980897"/>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Physics 30</a:t>
          </a:r>
        </a:p>
      </dgm:t>
    </dgm:pt>
    <dgm:pt modelId="{C85D472C-1BCB-4E7C-87A8-618909E5D307}" type="parTrans" cxnId="{C0E128B0-FEFA-437C-9174-982210F282D5}">
      <dgm:prSet/>
      <dgm:spPr>
        <a:xfrm rot="19860505">
          <a:off x="3125845" y="2431726"/>
          <a:ext cx="821863"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E0D2E49C-743D-4AA4-B0D4-6F461836862D}" type="sibTrans" cxnId="{C0E128B0-FEFA-437C-9174-982210F282D5}">
      <dgm:prSet/>
      <dgm:spPr/>
      <dgm:t>
        <a:bodyPr/>
        <a:lstStyle/>
        <a:p>
          <a:endParaRPr lang="en-CA"/>
        </a:p>
      </dgm:t>
    </dgm:pt>
    <dgm:pt modelId="{78BC8243-E96C-4F92-818F-E5BB6155EFF9}">
      <dgm:prSet phldrT="[Text]"/>
      <dgm:spPr>
        <a:xfrm>
          <a:off x="3918742" y="2775419"/>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Chemistry 30</a:t>
          </a:r>
        </a:p>
      </dgm:t>
    </dgm:pt>
    <dgm:pt modelId="{47E05B45-7E3F-48D5-A99C-9626926C2EEB}" type="parTrans" cxnId="{AB6C0BA8-C47B-4D48-8F7F-7EA25D83DB1B}">
      <dgm:prSet/>
      <dgm:spPr>
        <a:xfrm rot="1687108">
          <a:off x="3127732" y="2828987"/>
          <a:ext cx="840617"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D5B1B3A3-9E6F-4E7E-90AE-4464CCA82D31}" type="sibTrans" cxnId="{AB6C0BA8-C47B-4D48-8F7F-7EA25D83DB1B}">
      <dgm:prSet/>
      <dgm:spPr/>
      <dgm:t>
        <a:bodyPr/>
        <a:lstStyle/>
        <a:p>
          <a:endParaRPr lang="en-CA"/>
        </a:p>
      </dgm:t>
    </dgm:pt>
    <dgm:pt modelId="{A621654F-9049-4EA1-BDC1-D12B561061A3}">
      <dgm:prSet phldrT="[Text]"/>
      <dgm:spPr>
        <a:xfrm>
          <a:off x="3874867" y="281751"/>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a:solidFill>
                <a:sysClr val="windowText" lastClr="000000"/>
              </a:solidFill>
              <a:latin typeface="Century Gothic"/>
              <a:ea typeface="+mn-ea"/>
              <a:cs typeface="+mn-cs"/>
            </a:rPr>
            <a:t>Biology 30 </a:t>
          </a:r>
        </a:p>
      </dgm:t>
    </dgm:pt>
    <dgm:pt modelId="{76136AE0-67D4-45B3-8161-972EBFC7C54A}" type="parTrans" cxnId="{EDCC4ADF-DF0F-4E6C-876F-6C3E4A128602}">
      <dgm:prSet/>
      <dgm:spPr>
        <a:xfrm rot="955578">
          <a:off x="3177315" y="435831"/>
          <a:ext cx="711202"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74BEBAAC-6453-40EE-9CBB-6E29383F537E}" type="sibTrans" cxnId="{EDCC4ADF-DF0F-4E6C-876F-6C3E4A128602}">
      <dgm:prSet/>
      <dgm:spPr/>
      <dgm:t>
        <a:bodyPr/>
        <a:lstStyle/>
        <a:p>
          <a:endParaRPr lang="en-CA"/>
        </a:p>
      </dgm:t>
    </dgm:pt>
    <dgm:pt modelId="{D1DE8373-7066-4C69-9639-743285554541}">
      <dgm:prSet phldrT="[Text]"/>
      <dgm:spPr>
        <a:xfrm>
          <a:off x="2146339" y="1256728"/>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Environmental Science 20</a:t>
          </a:r>
        </a:p>
      </dgm:t>
    </dgm:pt>
    <dgm:pt modelId="{0843EFAB-0A26-4856-8A6D-C336E761AACC}" type="parTrans" cxnId="{D644B591-F55C-4173-ACD3-EA54F91D1DB9}">
      <dgm:prSet/>
      <dgm:spPr>
        <a:xfrm rot="19363297">
          <a:off x="1268893" y="1804347"/>
          <a:ext cx="977273" cy="22763"/>
        </a:xfrm>
        <a:noFill/>
        <a:ln w="25400" cap="flat" cmpd="sng" algn="ctr">
          <a:solidFill>
            <a:srgbClr val="B5AE53">
              <a:shade val="6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194155DD-8974-411B-B1BF-7E6DDE3DBD4F}" type="sibTrans" cxnId="{D644B591-F55C-4173-ACD3-EA54F91D1DB9}">
      <dgm:prSet/>
      <dgm:spPr/>
      <dgm:t>
        <a:bodyPr/>
        <a:lstStyle/>
        <a:p>
          <a:endParaRPr lang="en-CA"/>
        </a:p>
      </dgm:t>
    </dgm:pt>
    <dgm:pt modelId="{35FA6004-12A6-4CCF-9B0D-3652B19449ED}">
      <dgm:prSet phldrT="[Text]"/>
      <dgm:spPr>
        <a:xfrm>
          <a:off x="3874867" y="1128370"/>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a:solidFill>
                <a:sysClr val="windowText" lastClr="000000"/>
              </a:solidFill>
              <a:latin typeface="Century Gothic"/>
              <a:ea typeface="+mn-ea"/>
              <a:cs typeface="+mn-cs"/>
            </a:rPr>
            <a:t>Earth Science 30</a:t>
          </a:r>
        </a:p>
      </dgm:t>
    </dgm:pt>
    <dgm:pt modelId="{8D0B7696-2688-49F7-8C2D-48138935601F}" type="parTrans" cxnId="{158F2D07-C9BB-49F2-B2C7-2574F11E8C76}">
      <dgm:prSet/>
      <dgm:spPr>
        <a:xfrm rot="20955268">
          <a:off x="3192462" y="1444207"/>
          <a:ext cx="688441"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012F6CEE-8D4C-44F7-B892-D841EFC683B4}" type="sibTrans" cxnId="{158F2D07-C9BB-49F2-B2C7-2574F11E8C76}">
      <dgm:prSet/>
      <dgm:spPr/>
      <dgm:t>
        <a:bodyPr/>
        <a:lstStyle/>
        <a:p>
          <a:endParaRPr lang="en-CA"/>
        </a:p>
      </dgm:t>
    </dgm:pt>
    <dgm:pt modelId="{C1172348-44F2-48A5-A67B-BAD2E6948EEB}">
      <dgm:prSet phldrT="[Text]"/>
      <dgm:spPr>
        <a:xfrm>
          <a:off x="3874867" y="281751"/>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Biology 30</a:t>
          </a:r>
        </a:p>
      </dgm:t>
    </dgm:pt>
    <dgm:pt modelId="{26925D9A-B69D-4776-B981-017A3B83A453}" type="parTrans" cxnId="{F98C7163-17A5-4FBB-BEB7-93741E8AFB09}">
      <dgm:prSet/>
      <dgm:spPr>
        <a:xfrm rot="18285009">
          <a:off x="2943375" y="1020897"/>
          <a:ext cx="1186615"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40AA09F8-BBF2-475E-B900-7F764973BC62}" type="sibTrans" cxnId="{F98C7163-17A5-4FBB-BEB7-93741E8AFB09}">
      <dgm:prSet/>
      <dgm:spPr/>
      <dgm:t>
        <a:bodyPr/>
        <a:lstStyle/>
        <a:p>
          <a:endParaRPr lang="en-CA"/>
        </a:p>
      </dgm:t>
    </dgm:pt>
    <dgm:pt modelId="{97D684F2-80CB-4260-B6F7-106262BA970B}">
      <dgm:prSet phldrT="[Text]"/>
      <dgm:spPr>
        <a:xfrm>
          <a:off x="3918742" y="3631876"/>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a:solidFill>
                <a:sysClr val="windowText" lastClr="000000"/>
              </a:solidFill>
              <a:latin typeface="Century Gothic"/>
              <a:ea typeface="+mn-ea"/>
              <a:cs typeface="+mn-cs"/>
            </a:rPr>
            <a:t>Computer Science 30</a:t>
          </a:r>
        </a:p>
      </dgm:t>
    </dgm:pt>
    <dgm:pt modelId="{D7CDBE86-4AEB-4A8B-853B-15B9E50CE198}" type="parTrans" cxnId="{9B191841-8682-4E34-A1A4-EA6ACE3A3AE4}">
      <dgm:prSet/>
      <dgm:spPr>
        <a:xfrm rot="21590469">
          <a:off x="3222727" y="3884498"/>
          <a:ext cx="696015"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511A6A1D-49C9-453B-B7FF-8734ABD9F629}" type="sibTrans" cxnId="{9B191841-8682-4E34-A1A4-EA6ACE3A3AE4}">
      <dgm:prSet/>
      <dgm:spPr/>
      <dgm:t>
        <a:bodyPr/>
        <a:lstStyle/>
        <a:p>
          <a:endParaRPr lang="en-CA"/>
        </a:p>
      </dgm:t>
    </dgm:pt>
    <dgm:pt modelId="{CF65E418-64AA-463C-9663-33216E932960}">
      <dgm:prSet phldrT="[Text]"/>
      <dgm:spPr>
        <a:xfrm>
          <a:off x="3900540" y="1122509"/>
          <a:ext cx="1052158" cy="526079"/>
        </a:xfr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gm:spPr>
      <dgm:t>
        <a:bodyPr/>
        <a:lstStyle/>
        <a:p>
          <a:r>
            <a:rPr lang="en-CA" b="1" dirty="0">
              <a:solidFill>
                <a:sysClr val="windowText" lastClr="000000"/>
              </a:solidFill>
              <a:latin typeface="Century Gothic"/>
              <a:ea typeface="+mn-ea"/>
              <a:cs typeface="+mn-cs"/>
            </a:rPr>
            <a:t>Earth Science 30 </a:t>
          </a:r>
        </a:p>
      </dgm:t>
    </dgm:pt>
    <dgm:pt modelId="{EBE33863-AB33-484E-BF2C-C2C03967838E}" type="parTrans" cxnId="{19B00BB4-A492-4329-BD84-3F8D5588AAEB}">
      <dgm:prSet/>
      <dgm:spPr>
        <a:xfrm rot="17995129">
          <a:off x="2813958" y="2002532"/>
          <a:ext cx="1449961" cy="22763"/>
        </a:xfrm>
        <a:noFill/>
        <a:ln w="25400" cap="flat" cmpd="sng" algn="ctr">
          <a:solidFill>
            <a:srgbClr val="B5AE53">
              <a:shade val="80000"/>
              <a:hueOff val="0"/>
              <a:satOff val="0"/>
              <a:lumOff val="0"/>
              <a:alphaOff val="0"/>
            </a:srgbClr>
          </a:solidFill>
          <a:prstDash val="solid"/>
        </a:ln>
        <a:effectLst/>
      </dgm:spPr>
      <dgm:t>
        <a:bodyPr/>
        <a:lstStyle/>
        <a:p>
          <a:endParaRPr lang="en-CA">
            <a:solidFill>
              <a:sysClr val="windowText" lastClr="000000">
                <a:hueOff val="0"/>
                <a:satOff val="0"/>
                <a:lumOff val="0"/>
                <a:alphaOff val="0"/>
              </a:sysClr>
            </a:solidFill>
            <a:latin typeface="Century Gothic"/>
            <a:ea typeface="+mn-ea"/>
            <a:cs typeface="+mn-cs"/>
          </a:endParaRPr>
        </a:p>
      </dgm:t>
    </dgm:pt>
    <dgm:pt modelId="{53FE6086-8188-4795-9DF1-1CD950F66C54}" type="sibTrans" cxnId="{19B00BB4-A492-4329-BD84-3F8D5588AAEB}">
      <dgm:prSet/>
      <dgm:spPr/>
      <dgm:t>
        <a:bodyPr/>
        <a:lstStyle/>
        <a:p>
          <a:endParaRPr lang="en-CA"/>
        </a:p>
      </dgm:t>
    </dgm:pt>
    <dgm:pt modelId="{75D2ABDE-2AA7-4CF4-A0E9-21216C15EE61}" type="pres">
      <dgm:prSet presAssocID="{1A7E3E9A-D14A-4A39-9424-B81C79C2A392}" presName="diagram" presStyleCnt="0">
        <dgm:presLayoutVars>
          <dgm:chPref val="1"/>
          <dgm:dir/>
          <dgm:animOne val="branch"/>
          <dgm:animLvl val="lvl"/>
          <dgm:resizeHandles val="exact"/>
        </dgm:presLayoutVars>
      </dgm:prSet>
      <dgm:spPr/>
    </dgm:pt>
    <dgm:pt modelId="{8FF79CA8-6385-4A41-A756-F343F1CC5C9D}" type="pres">
      <dgm:prSet presAssocID="{CBAACD51-AB14-459C-8889-0F58862E47E9}" presName="root1" presStyleCnt="0"/>
      <dgm:spPr/>
    </dgm:pt>
    <dgm:pt modelId="{6A1C6542-A115-42B0-BA54-B9F45F41C6C5}" type="pres">
      <dgm:prSet presAssocID="{CBAACD51-AB14-459C-8889-0F58862E47E9}" presName="LevelOneTextNode" presStyleLbl="node0" presStyleIdx="0" presStyleCnt="1" custLinFactNeighborX="-62361" custLinFactNeighborY="6035">
        <dgm:presLayoutVars>
          <dgm:chPref val="3"/>
        </dgm:presLayoutVars>
      </dgm:prSet>
      <dgm:spPr>
        <a:prstGeom prst="roundRect">
          <a:avLst>
            <a:gd name="adj" fmla="val 10000"/>
          </a:avLst>
        </a:prstGeom>
      </dgm:spPr>
    </dgm:pt>
    <dgm:pt modelId="{7C6CDC47-4705-40CE-B4CC-EFA644F06E8D}" type="pres">
      <dgm:prSet presAssocID="{CBAACD51-AB14-459C-8889-0F58862E47E9}" presName="level2hierChild" presStyleCnt="0"/>
      <dgm:spPr/>
    </dgm:pt>
    <dgm:pt modelId="{9C09BDDD-01D2-48E9-9B45-BBAD31B9C427}" type="pres">
      <dgm:prSet presAssocID="{515103BF-9F46-41B9-9EEA-F460703E880E}" presName="conn2-1" presStyleLbl="parChTrans1D2" presStyleIdx="0" presStyleCnt="4"/>
      <dgm:spPr>
        <a:custGeom>
          <a:avLst/>
          <a:gdLst/>
          <a:ahLst/>
          <a:cxnLst/>
          <a:rect l="0" t="0" r="0" b="0"/>
          <a:pathLst>
            <a:path>
              <a:moveTo>
                <a:pt x="0" y="11381"/>
              </a:moveTo>
              <a:lnTo>
                <a:pt x="1922984" y="11381"/>
              </a:lnTo>
            </a:path>
          </a:pathLst>
        </a:custGeom>
      </dgm:spPr>
    </dgm:pt>
    <dgm:pt modelId="{80311C8F-EF76-4BD8-B260-CF2E753EFABD}" type="pres">
      <dgm:prSet presAssocID="{515103BF-9F46-41B9-9EEA-F460703E880E}" presName="connTx" presStyleLbl="parChTrans1D2" presStyleIdx="0" presStyleCnt="4"/>
      <dgm:spPr/>
    </dgm:pt>
    <dgm:pt modelId="{6CD1E0F4-26B1-4347-B0A1-E469A34C5B5B}" type="pres">
      <dgm:prSet presAssocID="{B70CF5B5-8960-4E5A-8001-BD0642F04B83}" presName="root2" presStyleCnt="0"/>
      <dgm:spPr/>
    </dgm:pt>
    <dgm:pt modelId="{B1325517-9FEF-4923-9889-D8FD4C28D991}" type="pres">
      <dgm:prSet presAssocID="{B70CF5B5-8960-4E5A-8001-BD0642F04B83}" presName="LevelTwoTextNode" presStyleLbl="node2" presStyleIdx="0" presStyleCnt="4" custLinFactNeighborX="-29170" custLinFactNeighborY="16094">
        <dgm:presLayoutVars>
          <dgm:chPref val="3"/>
        </dgm:presLayoutVars>
      </dgm:prSet>
      <dgm:spPr>
        <a:prstGeom prst="roundRect">
          <a:avLst>
            <a:gd name="adj" fmla="val 10000"/>
          </a:avLst>
        </a:prstGeom>
      </dgm:spPr>
    </dgm:pt>
    <dgm:pt modelId="{9167911A-BA73-46B3-918F-6C47BCEA5272}" type="pres">
      <dgm:prSet presAssocID="{B70CF5B5-8960-4E5A-8001-BD0642F04B83}" presName="level3hierChild" presStyleCnt="0"/>
      <dgm:spPr/>
    </dgm:pt>
    <dgm:pt modelId="{867AAC56-0CB7-42F5-9028-6ED471184955}" type="pres">
      <dgm:prSet presAssocID="{76136AE0-67D4-45B3-8161-972EBFC7C54A}" presName="conn2-1" presStyleLbl="parChTrans1D3" presStyleIdx="0" presStyleCnt="7"/>
      <dgm:spPr>
        <a:custGeom>
          <a:avLst/>
          <a:gdLst/>
          <a:ahLst/>
          <a:cxnLst/>
          <a:rect l="0" t="0" r="0" b="0"/>
          <a:pathLst>
            <a:path>
              <a:moveTo>
                <a:pt x="0" y="11381"/>
              </a:moveTo>
              <a:lnTo>
                <a:pt x="711202" y="11381"/>
              </a:lnTo>
            </a:path>
          </a:pathLst>
        </a:custGeom>
      </dgm:spPr>
    </dgm:pt>
    <dgm:pt modelId="{946E52E9-7EE4-4B5A-9068-DCFEE0EB87F5}" type="pres">
      <dgm:prSet presAssocID="{76136AE0-67D4-45B3-8161-972EBFC7C54A}" presName="connTx" presStyleLbl="parChTrans1D3" presStyleIdx="0" presStyleCnt="7"/>
      <dgm:spPr/>
    </dgm:pt>
    <dgm:pt modelId="{3EE4639C-FB49-4A75-A3FE-20B5AF312811}" type="pres">
      <dgm:prSet presAssocID="{A621654F-9049-4EA1-BDC1-D12B561061A3}" presName="root2" presStyleCnt="0"/>
      <dgm:spPr/>
    </dgm:pt>
    <dgm:pt modelId="{FBF51309-F39A-473C-B505-3DFC79307A3B}" type="pres">
      <dgm:prSet presAssocID="{A621654F-9049-4EA1-BDC1-D12B561061A3}" presName="LevelTwoTextNode" presStyleLbl="node3" presStyleIdx="0" presStyleCnt="7" custLinFactNeighborX="-4170" custLinFactNeighborY="53190">
        <dgm:presLayoutVars>
          <dgm:chPref val="3"/>
        </dgm:presLayoutVars>
      </dgm:prSet>
      <dgm:spPr>
        <a:prstGeom prst="roundRect">
          <a:avLst>
            <a:gd name="adj" fmla="val 10000"/>
          </a:avLst>
        </a:prstGeom>
      </dgm:spPr>
    </dgm:pt>
    <dgm:pt modelId="{1889233D-BAA2-4101-A39A-1D9ABBD1F41F}" type="pres">
      <dgm:prSet presAssocID="{A621654F-9049-4EA1-BDC1-D12B561061A3}" presName="level3hierChild" presStyleCnt="0"/>
      <dgm:spPr/>
    </dgm:pt>
    <dgm:pt modelId="{F29B6B0D-587D-4E4F-93D5-29DDD6BB3879}" type="pres">
      <dgm:prSet presAssocID="{0843EFAB-0A26-4856-8A6D-C336E761AACC}" presName="conn2-1" presStyleLbl="parChTrans1D2" presStyleIdx="1" presStyleCnt="4"/>
      <dgm:spPr>
        <a:custGeom>
          <a:avLst/>
          <a:gdLst/>
          <a:ahLst/>
          <a:cxnLst/>
          <a:rect l="0" t="0" r="0" b="0"/>
          <a:pathLst>
            <a:path>
              <a:moveTo>
                <a:pt x="0" y="11381"/>
              </a:moveTo>
              <a:lnTo>
                <a:pt x="977273" y="11381"/>
              </a:lnTo>
            </a:path>
          </a:pathLst>
        </a:custGeom>
      </dgm:spPr>
    </dgm:pt>
    <dgm:pt modelId="{8D268428-2AF0-4AB0-9A9F-117E6F68B21F}" type="pres">
      <dgm:prSet presAssocID="{0843EFAB-0A26-4856-8A6D-C336E761AACC}" presName="connTx" presStyleLbl="parChTrans1D2" presStyleIdx="1" presStyleCnt="4"/>
      <dgm:spPr/>
    </dgm:pt>
    <dgm:pt modelId="{225C75AF-2CB4-4CBC-A0E8-BFFB82F5C849}" type="pres">
      <dgm:prSet presAssocID="{D1DE8373-7066-4C69-9639-743285554541}" presName="root2" presStyleCnt="0"/>
      <dgm:spPr/>
    </dgm:pt>
    <dgm:pt modelId="{EC876B30-2DF8-4BDB-89D3-A1EB797BC91B}" type="pres">
      <dgm:prSet presAssocID="{D1DE8373-7066-4C69-9639-743285554541}" presName="LevelTwoTextNode" presStyleLbl="node2" presStyleIdx="1" presStyleCnt="4" custLinFactNeighborX="-28454" custLinFactNeighborY="66019">
        <dgm:presLayoutVars>
          <dgm:chPref val="3"/>
        </dgm:presLayoutVars>
      </dgm:prSet>
      <dgm:spPr>
        <a:prstGeom prst="roundRect">
          <a:avLst>
            <a:gd name="adj" fmla="val 10000"/>
          </a:avLst>
        </a:prstGeom>
      </dgm:spPr>
    </dgm:pt>
    <dgm:pt modelId="{3FA9C7FE-8DDC-4EE4-A799-D8E878F17712}" type="pres">
      <dgm:prSet presAssocID="{D1DE8373-7066-4C69-9639-743285554541}" presName="level3hierChild" presStyleCnt="0"/>
      <dgm:spPr/>
    </dgm:pt>
    <dgm:pt modelId="{954AD60E-8488-416F-9FDF-35AA18F3DAC5}" type="pres">
      <dgm:prSet presAssocID="{26925D9A-B69D-4776-B981-017A3B83A453}" presName="conn2-1" presStyleLbl="parChTrans1D3" presStyleIdx="1" presStyleCnt="7"/>
      <dgm:spPr>
        <a:custGeom>
          <a:avLst/>
          <a:gdLst/>
          <a:ahLst/>
          <a:cxnLst/>
          <a:rect l="0" t="0" r="0" b="0"/>
          <a:pathLst>
            <a:path>
              <a:moveTo>
                <a:pt x="0" y="11381"/>
              </a:moveTo>
              <a:lnTo>
                <a:pt x="1186615" y="11381"/>
              </a:lnTo>
            </a:path>
          </a:pathLst>
        </a:custGeom>
      </dgm:spPr>
    </dgm:pt>
    <dgm:pt modelId="{56B45944-9670-49CC-A9B6-F1C809F355E7}" type="pres">
      <dgm:prSet presAssocID="{26925D9A-B69D-4776-B981-017A3B83A453}" presName="connTx" presStyleLbl="parChTrans1D3" presStyleIdx="1" presStyleCnt="7"/>
      <dgm:spPr/>
    </dgm:pt>
    <dgm:pt modelId="{F752DF73-38DF-4A50-94F1-785927C6C856}" type="pres">
      <dgm:prSet presAssocID="{C1172348-44F2-48A5-A67B-BAD2E6948EEB}" presName="root2" presStyleCnt="0"/>
      <dgm:spPr/>
    </dgm:pt>
    <dgm:pt modelId="{C1503C72-115D-4D67-8441-4171BA3C26FE}" type="pres">
      <dgm:prSet presAssocID="{C1172348-44F2-48A5-A67B-BAD2E6948EEB}" presName="LevelTwoTextNode" presStyleLbl="node3" presStyleIdx="1" presStyleCnt="7" custLinFactNeighborX="-4170" custLinFactNeighborY="-61810">
        <dgm:presLayoutVars>
          <dgm:chPref val="3"/>
        </dgm:presLayoutVars>
      </dgm:prSet>
      <dgm:spPr>
        <a:prstGeom prst="roundRect">
          <a:avLst>
            <a:gd name="adj" fmla="val 10000"/>
          </a:avLst>
        </a:prstGeom>
      </dgm:spPr>
    </dgm:pt>
    <dgm:pt modelId="{398A6325-07DA-4B90-8B00-D6FE9D9D788A}" type="pres">
      <dgm:prSet presAssocID="{C1172348-44F2-48A5-A67B-BAD2E6948EEB}" presName="level3hierChild" presStyleCnt="0"/>
      <dgm:spPr/>
    </dgm:pt>
    <dgm:pt modelId="{5BB291E9-649D-4A1B-9082-DBC4641A89E0}" type="pres">
      <dgm:prSet presAssocID="{8D0B7696-2688-49F7-8C2D-48138935601F}" presName="conn2-1" presStyleLbl="parChTrans1D3" presStyleIdx="2" presStyleCnt="7"/>
      <dgm:spPr>
        <a:custGeom>
          <a:avLst/>
          <a:gdLst/>
          <a:ahLst/>
          <a:cxnLst/>
          <a:rect l="0" t="0" r="0" b="0"/>
          <a:pathLst>
            <a:path>
              <a:moveTo>
                <a:pt x="0" y="11381"/>
              </a:moveTo>
              <a:lnTo>
                <a:pt x="688441" y="11381"/>
              </a:lnTo>
            </a:path>
          </a:pathLst>
        </a:custGeom>
      </dgm:spPr>
    </dgm:pt>
    <dgm:pt modelId="{D85BE777-9CCC-4A2C-BAAE-FDE2F1D60E02}" type="pres">
      <dgm:prSet presAssocID="{8D0B7696-2688-49F7-8C2D-48138935601F}" presName="connTx" presStyleLbl="parChTrans1D3" presStyleIdx="2" presStyleCnt="7"/>
      <dgm:spPr/>
    </dgm:pt>
    <dgm:pt modelId="{70167834-7E3C-4B32-AC57-64208BA2E5C2}" type="pres">
      <dgm:prSet presAssocID="{35FA6004-12A6-4CCF-9B0D-3652B19449ED}" presName="root2" presStyleCnt="0"/>
      <dgm:spPr/>
    </dgm:pt>
    <dgm:pt modelId="{BAAEBDAF-F8A0-437B-8E7B-36CABF137788}" type="pres">
      <dgm:prSet presAssocID="{35FA6004-12A6-4CCF-9B0D-3652B19449ED}" presName="LevelTwoTextNode" presStyleLbl="node3" presStyleIdx="2" presStyleCnt="7" custLinFactNeighborX="-4170" custLinFactNeighborY="-15880">
        <dgm:presLayoutVars>
          <dgm:chPref val="3"/>
        </dgm:presLayoutVars>
      </dgm:prSet>
      <dgm:spPr>
        <a:prstGeom prst="roundRect">
          <a:avLst>
            <a:gd name="adj" fmla="val 10000"/>
          </a:avLst>
        </a:prstGeom>
      </dgm:spPr>
    </dgm:pt>
    <dgm:pt modelId="{2FB8512A-B0B6-4190-A982-A4EC1BF091C9}" type="pres">
      <dgm:prSet presAssocID="{35FA6004-12A6-4CCF-9B0D-3652B19449ED}" presName="level3hierChild" presStyleCnt="0"/>
      <dgm:spPr/>
    </dgm:pt>
    <dgm:pt modelId="{794F2CC8-B77B-42A7-B93E-717B4E49AA00}" type="pres">
      <dgm:prSet presAssocID="{EE7711C8-D023-46D7-87C8-D57C023FA463}" presName="conn2-1" presStyleLbl="parChTrans1D2" presStyleIdx="2" presStyleCnt="4"/>
      <dgm:spPr>
        <a:custGeom>
          <a:avLst/>
          <a:gdLst/>
          <a:ahLst/>
          <a:cxnLst/>
          <a:rect l="0" t="0" r="0" b="0"/>
          <a:pathLst>
            <a:path>
              <a:moveTo>
                <a:pt x="0" y="11381"/>
              </a:moveTo>
              <a:lnTo>
                <a:pt x="923988" y="11381"/>
              </a:lnTo>
            </a:path>
          </a:pathLst>
        </a:custGeom>
      </dgm:spPr>
    </dgm:pt>
    <dgm:pt modelId="{64691457-8939-4D52-8BF1-35E20B0BD2A0}" type="pres">
      <dgm:prSet presAssocID="{EE7711C8-D023-46D7-87C8-D57C023FA463}" presName="connTx" presStyleLbl="parChTrans1D2" presStyleIdx="2" presStyleCnt="4"/>
      <dgm:spPr/>
    </dgm:pt>
    <dgm:pt modelId="{D37EF00B-AE88-410F-9ABC-98764FBB03D1}" type="pres">
      <dgm:prSet presAssocID="{E2F2032F-6836-464F-A90A-1013736DFE65}" presName="root2" presStyleCnt="0"/>
      <dgm:spPr/>
    </dgm:pt>
    <dgm:pt modelId="{7B576F5A-72BF-4DA2-A91F-DB64DBCC9FCE}" type="pres">
      <dgm:prSet presAssocID="{E2F2032F-6836-464F-A90A-1013736DFE65}" presName="LevelTwoTextNode" presStyleLbl="node2" presStyleIdx="2" presStyleCnt="4" custLinFactNeighborX="-30465" custLinFactNeighborY="-8108">
        <dgm:presLayoutVars>
          <dgm:chPref val="3"/>
        </dgm:presLayoutVars>
      </dgm:prSet>
      <dgm:spPr>
        <a:prstGeom prst="roundRect">
          <a:avLst>
            <a:gd name="adj" fmla="val 10000"/>
          </a:avLst>
        </a:prstGeom>
      </dgm:spPr>
    </dgm:pt>
    <dgm:pt modelId="{4810A689-57BE-4ED4-9AF2-E7C5BCBE0159}" type="pres">
      <dgm:prSet presAssocID="{E2F2032F-6836-464F-A90A-1013736DFE65}" presName="level3hierChild" presStyleCnt="0"/>
      <dgm:spPr/>
    </dgm:pt>
    <dgm:pt modelId="{F264C9E2-9325-475B-87C7-A4CE8140B6D0}" type="pres">
      <dgm:prSet presAssocID="{EBE33863-AB33-484E-BF2C-C2C03967838E}" presName="conn2-1" presStyleLbl="parChTrans1D3" presStyleIdx="3" presStyleCnt="7"/>
      <dgm:spPr>
        <a:custGeom>
          <a:avLst/>
          <a:gdLst/>
          <a:ahLst/>
          <a:cxnLst/>
          <a:rect l="0" t="0" r="0" b="0"/>
          <a:pathLst>
            <a:path>
              <a:moveTo>
                <a:pt x="0" y="11381"/>
              </a:moveTo>
              <a:lnTo>
                <a:pt x="1449961" y="11381"/>
              </a:lnTo>
            </a:path>
          </a:pathLst>
        </a:custGeom>
      </dgm:spPr>
    </dgm:pt>
    <dgm:pt modelId="{5A29B575-FF75-4843-8FF7-35BEFB7E021C}" type="pres">
      <dgm:prSet presAssocID="{EBE33863-AB33-484E-BF2C-C2C03967838E}" presName="connTx" presStyleLbl="parChTrans1D3" presStyleIdx="3" presStyleCnt="7"/>
      <dgm:spPr/>
    </dgm:pt>
    <dgm:pt modelId="{531A8A4D-B3A9-4F08-97A8-9C5DDF3AD35D}" type="pres">
      <dgm:prSet presAssocID="{CF65E418-64AA-463C-9663-33216E932960}" presName="root2" presStyleCnt="0"/>
      <dgm:spPr/>
    </dgm:pt>
    <dgm:pt modelId="{7F8067F1-61FB-4205-B11E-2911A809B416}" type="pres">
      <dgm:prSet presAssocID="{CF65E418-64AA-463C-9663-33216E932960}" presName="LevelTwoTextNode" presStyleLbl="node3" presStyleIdx="3" presStyleCnt="7" custScaleX="100000" custLinFactY="-31994" custLinFactNeighborX="-3722" custLinFactNeighborY="-100000">
        <dgm:presLayoutVars>
          <dgm:chPref val="3"/>
        </dgm:presLayoutVars>
      </dgm:prSet>
      <dgm:spPr>
        <a:prstGeom prst="roundRect">
          <a:avLst>
            <a:gd name="adj" fmla="val 10000"/>
          </a:avLst>
        </a:prstGeom>
      </dgm:spPr>
    </dgm:pt>
    <dgm:pt modelId="{9AA4D6F8-51AA-496A-BF27-D8BA22F57BF9}" type="pres">
      <dgm:prSet presAssocID="{CF65E418-64AA-463C-9663-33216E932960}" presName="level3hierChild" presStyleCnt="0"/>
      <dgm:spPr/>
    </dgm:pt>
    <dgm:pt modelId="{66D5E4FB-8C3B-405B-9734-14516A07BBD1}" type="pres">
      <dgm:prSet presAssocID="{C85D472C-1BCB-4E7C-87A8-618909E5D307}" presName="conn2-1" presStyleLbl="parChTrans1D3" presStyleIdx="4" presStyleCnt="7"/>
      <dgm:spPr>
        <a:custGeom>
          <a:avLst/>
          <a:gdLst/>
          <a:ahLst/>
          <a:cxnLst/>
          <a:rect l="0" t="0" r="0" b="0"/>
          <a:pathLst>
            <a:path>
              <a:moveTo>
                <a:pt x="0" y="11381"/>
              </a:moveTo>
              <a:lnTo>
                <a:pt x="821863" y="11381"/>
              </a:lnTo>
            </a:path>
          </a:pathLst>
        </a:custGeom>
      </dgm:spPr>
    </dgm:pt>
    <dgm:pt modelId="{0206A4E9-7C9E-459A-8614-D76B1A23E5EF}" type="pres">
      <dgm:prSet presAssocID="{C85D472C-1BCB-4E7C-87A8-618909E5D307}" presName="connTx" presStyleLbl="parChTrans1D3" presStyleIdx="4" presStyleCnt="7"/>
      <dgm:spPr/>
    </dgm:pt>
    <dgm:pt modelId="{0FAE740B-B11A-4E17-9D5A-A333960D97D4}" type="pres">
      <dgm:prSet presAssocID="{3A39FAE9-32CA-4E3E-90DB-AAE1AA0E14F1}" presName="root2" presStyleCnt="0"/>
      <dgm:spPr/>
    </dgm:pt>
    <dgm:pt modelId="{456FC5C4-6DBC-4A28-8CAB-2716406452BC}" type="pres">
      <dgm:prSet presAssocID="{3A39FAE9-32CA-4E3E-90DB-AAE1AA0E14F1}" presName="LevelTwoTextNode" presStyleLbl="node3" presStyleIdx="4" presStyleCnt="7" custLinFactNeighborX="-2141" custLinFactNeighborY="-83827">
        <dgm:presLayoutVars>
          <dgm:chPref val="3"/>
        </dgm:presLayoutVars>
      </dgm:prSet>
      <dgm:spPr>
        <a:prstGeom prst="roundRect">
          <a:avLst>
            <a:gd name="adj" fmla="val 10000"/>
          </a:avLst>
        </a:prstGeom>
      </dgm:spPr>
    </dgm:pt>
    <dgm:pt modelId="{13AC88E6-318E-4928-AD6A-E39A45EE3E68}" type="pres">
      <dgm:prSet presAssocID="{3A39FAE9-32CA-4E3E-90DB-AAE1AA0E14F1}" presName="level3hierChild" presStyleCnt="0"/>
      <dgm:spPr/>
    </dgm:pt>
    <dgm:pt modelId="{B55174EE-0618-4724-8A35-9E1F546928D6}" type="pres">
      <dgm:prSet presAssocID="{47E05B45-7E3F-48D5-A99C-9626926C2EEB}" presName="conn2-1" presStyleLbl="parChTrans1D3" presStyleIdx="5" presStyleCnt="7"/>
      <dgm:spPr>
        <a:custGeom>
          <a:avLst/>
          <a:gdLst/>
          <a:ahLst/>
          <a:cxnLst/>
          <a:rect l="0" t="0" r="0" b="0"/>
          <a:pathLst>
            <a:path>
              <a:moveTo>
                <a:pt x="0" y="11381"/>
              </a:moveTo>
              <a:lnTo>
                <a:pt x="840617" y="11381"/>
              </a:lnTo>
            </a:path>
          </a:pathLst>
        </a:custGeom>
      </dgm:spPr>
    </dgm:pt>
    <dgm:pt modelId="{581D6B37-BA55-4B70-870F-D184CCC3F138}" type="pres">
      <dgm:prSet presAssocID="{47E05B45-7E3F-48D5-A99C-9626926C2EEB}" presName="connTx" presStyleLbl="parChTrans1D3" presStyleIdx="5" presStyleCnt="7"/>
      <dgm:spPr/>
    </dgm:pt>
    <dgm:pt modelId="{7DF52839-AB68-437A-87B8-3C74A4D9A733}" type="pres">
      <dgm:prSet presAssocID="{78BC8243-E96C-4F92-818F-E5BB6155EFF9}" presName="root2" presStyleCnt="0"/>
      <dgm:spPr/>
    </dgm:pt>
    <dgm:pt modelId="{1B32888D-18BA-4FB7-8257-020D3241FA83}" type="pres">
      <dgm:prSet presAssocID="{78BC8243-E96C-4F92-818F-E5BB6155EFF9}" presName="LevelTwoTextNode" presStyleLbl="node3" presStyleIdx="5" presStyleCnt="7" custLinFactNeighborY="-47800">
        <dgm:presLayoutVars>
          <dgm:chPref val="3"/>
        </dgm:presLayoutVars>
      </dgm:prSet>
      <dgm:spPr>
        <a:prstGeom prst="roundRect">
          <a:avLst>
            <a:gd name="adj" fmla="val 10000"/>
          </a:avLst>
        </a:prstGeom>
      </dgm:spPr>
    </dgm:pt>
    <dgm:pt modelId="{93D64BAF-F251-4CD9-BDF2-41CAFD3AD692}" type="pres">
      <dgm:prSet presAssocID="{78BC8243-E96C-4F92-818F-E5BB6155EFF9}" presName="level3hierChild" presStyleCnt="0"/>
      <dgm:spPr/>
    </dgm:pt>
    <dgm:pt modelId="{D1D33602-5A76-4E63-A2EA-E1E9C81B0A9D}" type="pres">
      <dgm:prSet presAssocID="{EFEB417D-D8D7-475D-857C-262522AB2004}" presName="conn2-1" presStyleLbl="parChTrans1D2" presStyleIdx="3" presStyleCnt="4"/>
      <dgm:spPr>
        <a:custGeom>
          <a:avLst/>
          <a:gdLst/>
          <a:ahLst/>
          <a:cxnLst/>
          <a:rect l="0" t="0" r="0" b="0"/>
          <a:pathLst>
            <a:path>
              <a:moveTo>
                <a:pt x="0" y="11381"/>
              </a:moveTo>
              <a:lnTo>
                <a:pt x="1956971" y="11381"/>
              </a:lnTo>
            </a:path>
          </a:pathLst>
        </a:custGeom>
      </dgm:spPr>
    </dgm:pt>
    <dgm:pt modelId="{A7D6F6A7-9C78-4E2F-9BCE-AC0C21FE2BCB}" type="pres">
      <dgm:prSet presAssocID="{EFEB417D-D8D7-475D-857C-262522AB2004}" presName="connTx" presStyleLbl="parChTrans1D2" presStyleIdx="3" presStyleCnt="4"/>
      <dgm:spPr/>
    </dgm:pt>
    <dgm:pt modelId="{BBE20D1C-565F-4923-88D7-BE8ECF6ACB64}" type="pres">
      <dgm:prSet presAssocID="{B612B2B4-4870-4BF8-90B0-43A65B2953CE}" presName="root2" presStyleCnt="0"/>
      <dgm:spPr/>
    </dgm:pt>
    <dgm:pt modelId="{3ED836B8-CCB0-4C00-92AA-81C48077EB8A}" type="pres">
      <dgm:prSet presAssocID="{B612B2B4-4870-4BF8-90B0-43A65B2953CE}" presName="LevelTwoTextNode" presStyleLbl="node2" presStyleIdx="3" presStyleCnt="4" custLinFactNeighborX="-26151" custLinFactNeighborY="454">
        <dgm:presLayoutVars>
          <dgm:chPref val="3"/>
        </dgm:presLayoutVars>
      </dgm:prSet>
      <dgm:spPr>
        <a:prstGeom prst="roundRect">
          <a:avLst>
            <a:gd name="adj" fmla="val 10000"/>
          </a:avLst>
        </a:prstGeom>
      </dgm:spPr>
    </dgm:pt>
    <dgm:pt modelId="{57FF7F47-00CE-4DFB-AE77-B5069320B54D}" type="pres">
      <dgm:prSet presAssocID="{B612B2B4-4870-4BF8-90B0-43A65B2953CE}" presName="level3hierChild" presStyleCnt="0"/>
      <dgm:spPr/>
    </dgm:pt>
    <dgm:pt modelId="{FE0BBE5C-66C3-41F8-BFC6-9E743F6EF8C3}" type="pres">
      <dgm:prSet presAssocID="{D7CDBE86-4AEB-4A8B-853B-15B9E50CE198}" presName="conn2-1" presStyleLbl="parChTrans1D3" presStyleIdx="6" presStyleCnt="7"/>
      <dgm:spPr>
        <a:custGeom>
          <a:avLst/>
          <a:gdLst/>
          <a:ahLst/>
          <a:cxnLst/>
          <a:rect l="0" t="0" r="0" b="0"/>
          <a:pathLst>
            <a:path>
              <a:moveTo>
                <a:pt x="0" y="11381"/>
              </a:moveTo>
              <a:lnTo>
                <a:pt x="696015" y="11381"/>
              </a:lnTo>
            </a:path>
          </a:pathLst>
        </a:custGeom>
      </dgm:spPr>
    </dgm:pt>
    <dgm:pt modelId="{8711C207-0CA5-4C7C-9B34-205A0AA508E3}" type="pres">
      <dgm:prSet presAssocID="{D7CDBE86-4AEB-4A8B-853B-15B9E50CE198}" presName="connTx" presStyleLbl="parChTrans1D3" presStyleIdx="6" presStyleCnt="7"/>
      <dgm:spPr/>
    </dgm:pt>
    <dgm:pt modelId="{4BEA8625-2B11-480F-8A3F-3B11CE72CAAE}" type="pres">
      <dgm:prSet presAssocID="{97D684F2-80CB-4260-B6F7-106262BA970B}" presName="root2" presStyleCnt="0"/>
      <dgm:spPr/>
    </dgm:pt>
    <dgm:pt modelId="{D5384C35-3E52-4C62-9C4F-D0DCA3D3D10D}" type="pres">
      <dgm:prSet presAssocID="{97D684F2-80CB-4260-B6F7-106262BA970B}" presName="LevelTwoTextNode" presStyleLbl="node3" presStyleIdx="6" presStyleCnt="7">
        <dgm:presLayoutVars>
          <dgm:chPref val="3"/>
        </dgm:presLayoutVars>
      </dgm:prSet>
      <dgm:spPr>
        <a:prstGeom prst="roundRect">
          <a:avLst>
            <a:gd name="adj" fmla="val 10000"/>
          </a:avLst>
        </a:prstGeom>
      </dgm:spPr>
    </dgm:pt>
    <dgm:pt modelId="{472C55C0-7E62-4E3A-9081-A601FA6252AA}" type="pres">
      <dgm:prSet presAssocID="{97D684F2-80CB-4260-B6F7-106262BA970B}" presName="level3hierChild" presStyleCnt="0"/>
      <dgm:spPr/>
    </dgm:pt>
  </dgm:ptLst>
  <dgm:cxnLst>
    <dgm:cxn modelId="{0F93A600-8433-4B4E-B25A-2AE4E7671A08}" type="presOf" srcId="{C1172348-44F2-48A5-A67B-BAD2E6948EEB}" destId="{C1503C72-115D-4D67-8441-4171BA3C26FE}" srcOrd="0" destOrd="0" presId="urn:microsoft.com/office/officeart/2005/8/layout/hierarchy2"/>
    <dgm:cxn modelId="{158F2D07-C9BB-49F2-B2C7-2574F11E8C76}" srcId="{D1DE8373-7066-4C69-9639-743285554541}" destId="{35FA6004-12A6-4CCF-9B0D-3652B19449ED}" srcOrd="1" destOrd="0" parTransId="{8D0B7696-2688-49F7-8C2D-48138935601F}" sibTransId="{012F6CEE-8D4C-44F7-B892-D841EFC683B4}"/>
    <dgm:cxn modelId="{89CC540A-6974-4941-BCAA-34CD0C660896}" type="presOf" srcId="{C85D472C-1BCB-4E7C-87A8-618909E5D307}" destId="{66D5E4FB-8C3B-405B-9734-14516A07BBD1}" srcOrd="0" destOrd="0" presId="urn:microsoft.com/office/officeart/2005/8/layout/hierarchy2"/>
    <dgm:cxn modelId="{E467C11B-6DCA-4597-95DA-01E6D23623B0}" type="presOf" srcId="{B70CF5B5-8960-4E5A-8001-BD0642F04B83}" destId="{B1325517-9FEF-4923-9889-D8FD4C28D991}" srcOrd="0" destOrd="0" presId="urn:microsoft.com/office/officeart/2005/8/layout/hierarchy2"/>
    <dgm:cxn modelId="{80162326-6B2B-4026-A444-CE10B25ED796}" type="presOf" srcId="{C85D472C-1BCB-4E7C-87A8-618909E5D307}" destId="{0206A4E9-7C9E-459A-8614-D76B1A23E5EF}" srcOrd="1" destOrd="0" presId="urn:microsoft.com/office/officeart/2005/8/layout/hierarchy2"/>
    <dgm:cxn modelId="{21303928-E2B1-4FB3-97F3-AB39FB2C4828}" type="presOf" srcId="{97D684F2-80CB-4260-B6F7-106262BA970B}" destId="{D5384C35-3E52-4C62-9C4F-D0DCA3D3D10D}" srcOrd="0" destOrd="0" presId="urn:microsoft.com/office/officeart/2005/8/layout/hierarchy2"/>
    <dgm:cxn modelId="{E1A5823B-CE2A-4725-B35D-650DBB27B324}" type="presOf" srcId="{CF65E418-64AA-463C-9663-33216E932960}" destId="{7F8067F1-61FB-4205-B11E-2911A809B416}" srcOrd="0" destOrd="0" presId="urn:microsoft.com/office/officeart/2005/8/layout/hierarchy2"/>
    <dgm:cxn modelId="{26BC133F-38CF-4DD2-800D-E11961840B17}" type="presOf" srcId="{EFEB417D-D8D7-475D-857C-262522AB2004}" destId="{D1D33602-5A76-4E63-A2EA-E1E9C81B0A9D}" srcOrd="0" destOrd="0" presId="urn:microsoft.com/office/officeart/2005/8/layout/hierarchy2"/>
    <dgm:cxn modelId="{E1F2095F-F6C4-47D4-B80B-591802F7E6E8}" srcId="{CBAACD51-AB14-459C-8889-0F58862E47E9}" destId="{B70CF5B5-8960-4E5A-8001-BD0642F04B83}" srcOrd="0" destOrd="0" parTransId="{515103BF-9F46-41B9-9EEA-F460703E880E}" sibTransId="{BFC72E15-F5BE-48C9-B8FF-EE9CAD1BC59A}"/>
    <dgm:cxn modelId="{9B191841-8682-4E34-A1A4-EA6ACE3A3AE4}" srcId="{B612B2B4-4870-4BF8-90B0-43A65B2953CE}" destId="{97D684F2-80CB-4260-B6F7-106262BA970B}" srcOrd="0" destOrd="0" parTransId="{D7CDBE86-4AEB-4A8B-853B-15B9E50CE198}" sibTransId="{511A6A1D-49C9-453B-B7FF-8734ABD9F629}"/>
    <dgm:cxn modelId="{F471BC62-6E79-4749-ACFB-671665BECE97}" type="presOf" srcId="{515103BF-9F46-41B9-9EEA-F460703E880E}" destId="{80311C8F-EF76-4BD8-B260-CF2E753EFABD}" srcOrd="1" destOrd="0" presId="urn:microsoft.com/office/officeart/2005/8/layout/hierarchy2"/>
    <dgm:cxn modelId="{F98C7163-17A5-4FBB-BEB7-93741E8AFB09}" srcId="{D1DE8373-7066-4C69-9639-743285554541}" destId="{C1172348-44F2-48A5-A67B-BAD2E6948EEB}" srcOrd="0" destOrd="0" parTransId="{26925D9A-B69D-4776-B981-017A3B83A453}" sibTransId="{40AA09F8-BBF2-475E-B900-7F764973BC62}"/>
    <dgm:cxn modelId="{DD28E76A-5212-4069-9B0B-A8DDFFF5A7D6}" srcId="{CBAACD51-AB14-459C-8889-0F58862E47E9}" destId="{E2F2032F-6836-464F-A90A-1013736DFE65}" srcOrd="2" destOrd="0" parTransId="{EE7711C8-D023-46D7-87C8-D57C023FA463}" sibTransId="{A62CCC48-1113-4F7F-A325-2B48052ECDCF}"/>
    <dgm:cxn modelId="{6E95466C-F8F2-403E-8CB3-7274E3D7E61F}" type="presOf" srcId="{E2F2032F-6836-464F-A90A-1013736DFE65}" destId="{7B576F5A-72BF-4DA2-A91F-DB64DBCC9FCE}" srcOrd="0" destOrd="0" presId="urn:microsoft.com/office/officeart/2005/8/layout/hierarchy2"/>
    <dgm:cxn modelId="{CBFA3D6D-E942-49A6-9FC8-F70CE42C1D1C}" type="presOf" srcId="{3A39FAE9-32CA-4E3E-90DB-AAE1AA0E14F1}" destId="{456FC5C4-6DBC-4A28-8CAB-2716406452BC}" srcOrd="0" destOrd="0" presId="urn:microsoft.com/office/officeart/2005/8/layout/hierarchy2"/>
    <dgm:cxn modelId="{060EF852-3210-4E4C-8B23-9371E04EF87F}" type="presOf" srcId="{0843EFAB-0A26-4856-8A6D-C336E761AACC}" destId="{F29B6B0D-587D-4E4F-93D5-29DDD6BB3879}" srcOrd="0" destOrd="0" presId="urn:microsoft.com/office/officeart/2005/8/layout/hierarchy2"/>
    <dgm:cxn modelId="{E40C5273-8503-4B34-9E4F-482F5576687A}" type="presOf" srcId="{26925D9A-B69D-4776-B981-017A3B83A453}" destId="{56B45944-9670-49CC-A9B6-F1C809F355E7}" srcOrd="1" destOrd="0" presId="urn:microsoft.com/office/officeart/2005/8/layout/hierarchy2"/>
    <dgm:cxn modelId="{2540DF74-D8AA-4E32-BD7A-F022F5E59C93}" type="presOf" srcId="{76136AE0-67D4-45B3-8161-972EBFC7C54A}" destId="{946E52E9-7EE4-4B5A-9068-DCFEE0EB87F5}" srcOrd="1" destOrd="0" presId="urn:microsoft.com/office/officeart/2005/8/layout/hierarchy2"/>
    <dgm:cxn modelId="{C31B7F7E-3B58-49FA-BEA2-B12CCC2B7C04}" type="presOf" srcId="{EFEB417D-D8D7-475D-857C-262522AB2004}" destId="{A7D6F6A7-9C78-4E2F-9BCE-AC0C21FE2BCB}" srcOrd="1" destOrd="0" presId="urn:microsoft.com/office/officeart/2005/8/layout/hierarchy2"/>
    <dgm:cxn modelId="{C3572D80-3893-43FB-B515-5B113B378A5A}" type="presOf" srcId="{1A7E3E9A-D14A-4A39-9424-B81C79C2A392}" destId="{75D2ABDE-2AA7-4CF4-A0E9-21216C15EE61}" srcOrd="0" destOrd="0" presId="urn:microsoft.com/office/officeart/2005/8/layout/hierarchy2"/>
    <dgm:cxn modelId="{0E691887-B7A2-4DE5-8C6F-591ADD57CDC1}" type="presOf" srcId="{D1DE8373-7066-4C69-9639-743285554541}" destId="{EC876B30-2DF8-4BDB-89D3-A1EB797BC91B}" srcOrd="0" destOrd="0" presId="urn:microsoft.com/office/officeart/2005/8/layout/hierarchy2"/>
    <dgm:cxn modelId="{68B6178C-58EA-48B7-899A-6F7429B9D569}" type="presOf" srcId="{515103BF-9F46-41B9-9EEA-F460703E880E}" destId="{9C09BDDD-01D2-48E9-9B45-BBAD31B9C427}" srcOrd="0" destOrd="0" presId="urn:microsoft.com/office/officeart/2005/8/layout/hierarchy2"/>
    <dgm:cxn modelId="{D644B591-F55C-4173-ACD3-EA54F91D1DB9}" srcId="{CBAACD51-AB14-459C-8889-0F58862E47E9}" destId="{D1DE8373-7066-4C69-9639-743285554541}" srcOrd="1" destOrd="0" parTransId="{0843EFAB-0A26-4856-8A6D-C336E761AACC}" sibTransId="{194155DD-8974-411B-B1BF-7E6DDE3DBD4F}"/>
    <dgm:cxn modelId="{EFEE0A9B-6557-4105-B039-E8DC6A6651F1}" type="presOf" srcId="{D7CDBE86-4AEB-4A8B-853B-15B9E50CE198}" destId="{FE0BBE5C-66C3-41F8-BFC6-9E743F6EF8C3}" srcOrd="0" destOrd="0" presId="urn:microsoft.com/office/officeart/2005/8/layout/hierarchy2"/>
    <dgm:cxn modelId="{AB6C0BA8-C47B-4D48-8F7F-7EA25D83DB1B}" srcId="{E2F2032F-6836-464F-A90A-1013736DFE65}" destId="{78BC8243-E96C-4F92-818F-E5BB6155EFF9}" srcOrd="2" destOrd="0" parTransId="{47E05B45-7E3F-48D5-A99C-9626926C2EEB}" sibTransId="{D5B1B3A3-9E6F-4E7E-90AE-4464CCA82D31}"/>
    <dgm:cxn modelId="{4D174FA9-AAF3-4A7B-B72E-5A309BE73808}" type="presOf" srcId="{26925D9A-B69D-4776-B981-017A3B83A453}" destId="{954AD60E-8488-416F-9FDF-35AA18F3DAC5}" srcOrd="0" destOrd="0" presId="urn:microsoft.com/office/officeart/2005/8/layout/hierarchy2"/>
    <dgm:cxn modelId="{F86BD4AF-813E-47E3-81E5-4EBC3D34B9DF}" type="presOf" srcId="{47E05B45-7E3F-48D5-A99C-9626926C2EEB}" destId="{B55174EE-0618-4724-8A35-9E1F546928D6}" srcOrd="0" destOrd="0" presId="urn:microsoft.com/office/officeart/2005/8/layout/hierarchy2"/>
    <dgm:cxn modelId="{C0E128B0-FEFA-437C-9174-982210F282D5}" srcId="{E2F2032F-6836-464F-A90A-1013736DFE65}" destId="{3A39FAE9-32CA-4E3E-90DB-AAE1AA0E14F1}" srcOrd="1" destOrd="0" parTransId="{C85D472C-1BCB-4E7C-87A8-618909E5D307}" sibTransId="{E0D2E49C-743D-4AA4-B0D4-6F461836862D}"/>
    <dgm:cxn modelId="{CB0959B0-04B6-4E61-BF0C-42E569CC859D}" type="presOf" srcId="{D7CDBE86-4AEB-4A8B-853B-15B9E50CE198}" destId="{8711C207-0CA5-4C7C-9B34-205A0AA508E3}" srcOrd="1" destOrd="0" presId="urn:microsoft.com/office/officeart/2005/8/layout/hierarchy2"/>
    <dgm:cxn modelId="{19B00BB4-A492-4329-BD84-3F8D5588AAEB}" srcId="{E2F2032F-6836-464F-A90A-1013736DFE65}" destId="{CF65E418-64AA-463C-9663-33216E932960}" srcOrd="0" destOrd="0" parTransId="{EBE33863-AB33-484E-BF2C-C2C03967838E}" sibTransId="{53FE6086-8188-4795-9DF1-1CD950F66C54}"/>
    <dgm:cxn modelId="{361E56B8-8B80-4DC5-A102-5383040DCDB4}" type="presOf" srcId="{76136AE0-67D4-45B3-8161-972EBFC7C54A}" destId="{867AAC56-0CB7-42F5-9028-6ED471184955}" srcOrd="0" destOrd="0" presId="urn:microsoft.com/office/officeart/2005/8/layout/hierarchy2"/>
    <dgm:cxn modelId="{D5CFCEB8-736F-48D1-8FC0-3B397D9FA942}" type="presOf" srcId="{EE7711C8-D023-46D7-87C8-D57C023FA463}" destId="{794F2CC8-B77B-42A7-B93E-717B4E49AA00}" srcOrd="0" destOrd="0" presId="urn:microsoft.com/office/officeart/2005/8/layout/hierarchy2"/>
    <dgm:cxn modelId="{2374E1BB-5203-44DC-81F7-1569160BBEA1}" type="presOf" srcId="{EBE33863-AB33-484E-BF2C-C2C03967838E}" destId="{5A29B575-FF75-4843-8FF7-35BEFB7E021C}" srcOrd="1" destOrd="0" presId="urn:microsoft.com/office/officeart/2005/8/layout/hierarchy2"/>
    <dgm:cxn modelId="{9A06FEC4-9D7A-4792-A98A-CF2BB5A738C5}" type="presOf" srcId="{8D0B7696-2688-49F7-8C2D-48138935601F}" destId="{5BB291E9-649D-4A1B-9082-DBC4641A89E0}" srcOrd="0" destOrd="0" presId="urn:microsoft.com/office/officeart/2005/8/layout/hierarchy2"/>
    <dgm:cxn modelId="{560133CB-73EC-434E-9F94-DF13A7337F37}" srcId="{CBAACD51-AB14-459C-8889-0F58862E47E9}" destId="{B612B2B4-4870-4BF8-90B0-43A65B2953CE}" srcOrd="3" destOrd="0" parTransId="{EFEB417D-D8D7-475D-857C-262522AB2004}" sibTransId="{84F259F2-CF45-457B-A5F7-66F8577A305C}"/>
    <dgm:cxn modelId="{BE2464D7-1DF8-455B-BBC3-D90710327AD1}" srcId="{1A7E3E9A-D14A-4A39-9424-B81C79C2A392}" destId="{CBAACD51-AB14-459C-8889-0F58862E47E9}" srcOrd="0" destOrd="0" parTransId="{37C3F847-9FF6-4080-9320-4F3956D8F6B1}" sibTransId="{C01530A6-1206-4D7A-AC1B-A27EB0371864}"/>
    <dgm:cxn modelId="{B5D3EBDB-C8D5-4604-86B5-0A1B27E0BCE0}" type="presOf" srcId="{0843EFAB-0A26-4856-8A6D-C336E761AACC}" destId="{8D268428-2AF0-4AB0-9A9F-117E6F68B21F}" srcOrd="1" destOrd="0" presId="urn:microsoft.com/office/officeart/2005/8/layout/hierarchy2"/>
    <dgm:cxn modelId="{EDCC4ADF-DF0F-4E6C-876F-6C3E4A128602}" srcId="{B70CF5B5-8960-4E5A-8001-BD0642F04B83}" destId="{A621654F-9049-4EA1-BDC1-D12B561061A3}" srcOrd="0" destOrd="0" parTransId="{76136AE0-67D4-45B3-8161-972EBFC7C54A}" sibTransId="{74BEBAAC-6453-40EE-9CBB-6E29383F537E}"/>
    <dgm:cxn modelId="{41E42CE3-BFCB-4093-87EB-E134CE96FC65}" type="presOf" srcId="{A621654F-9049-4EA1-BDC1-D12B561061A3}" destId="{FBF51309-F39A-473C-B505-3DFC79307A3B}" srcOrd="0" destOrd="0" presId="urn:microsoft.com/office/officeart/2005/8/layout/hierarchy2"/>
    <dgm:cxn modelId="{24F803E5-84AB-4B21-ADAF-9CF43086D483}" type="presOf" srcId="{47E05B45-7E3F-48D5-A99C-9626926C2EEB}" destId="{581D6B37-BA55-4B70-870F-D184CCC3F138}" srcOrd="1" destOrd="0" presId="urn:microsoft.com/office/officeart/2005/8/layout/hierarchy2"/>
    <dgm:cxn modelId="{E4977FF1-6F91-45B7-9E0E-E28D58829EC0}" type="presOf" srcId="{78BC8243-E96C-4F92-818F-E5BB6155EFF9}" destId="{1B32888D-18BA-4FB7-8257-020D3241FA83}" srcOrd="0" destOrd="0" presId="urn:microsoft.com/office/officeart/2005/8/layout/hierarchy2"/>
    <dgm:cxn modelId="{716A86F1-3FA9-49AA-9E7E-3240470253DA}" type="presOf" srcId="{EBE33863-AB33-484E-BF2C-C2C03967838E}" destId="{F264C9E2-9325-475B-87C7-A4CE8140B6D0}" srcOrd="0" destOrd="0" presId="urn:microsoft.com/office/officeart/2005/8/layout/hierarchy2"/>
    <dgm:cxn modelId="{C683D4F1-6689-45F2-BF01-E258D0C34F76}" type="presOf" srcId="{EE7711C8-D023-46D7-87C8-D57C023FA463}" destId="{64691457-8939-4D52-8BF1-35E20B0BD2A0}" srcOrd="1" destOrd="0" presId="urn:microsoft.com/office/officeart/2005/8/layout/hierarchy2"/>
    <dgm:cxn modelId="{C7C8E8F3-91FC-4846-B049-6C8350E2ED0F}" type="presOf" srcId="{35FA6004-12A6-4CCF-9B0D-3652B19449ED}" destId="{BAAEBDAF-F8A0-437B-8E7B-36CABF137788}" srcOrd="0" destOrd="0" presId="urn:microsoft.com/office/officeart/2005/8/layout/hierarchy2"/>
    <dgm:cxn modelId="{BDB944F9-986A-46EB-B254-B19E1F7C9369}" type="presOf" srcId="{B612B2B4-4870-4BF8-90B0-43A65B2953CE}" destId="{3ED836B8-CCB0-4C00-92AA-81C48077EB8A}" srcOrd="0" destOrd="0" presId="urn:microsoft.com/office/officeart/2005/8/layout/hierarchy2"/>
    <dgm:cxn modelId="{61AFEAFA-FD74-4A95-98B4-F57D8B0A914C}" type="presOf" srcId="{CBAACD51-AB14-459C-8889-0F58862E47E9}" destId="{6A1C6542-A115-42B0-BA54-B9F45F41C6C5}" srcOrd="0" destOrd="0" presId="urn:microsoft.com/office/officeart/2005/8/layout/hierarchy2"/>
    <dgm:cxn modelId="{639235FF-4A9B-47DA-A18A-23E1EA6CD7E5}" type="presOf" srcId="{8D0B7696-2688-49F7-8C2D-48138935601F}" destId="{D85BE777-9CCC-4A2C-BAAE-FDE2F1D60E02}" srcOrd="1" destOrd="0" presId="urn:microsoft.com/office/officeart/2005/8/layout/hierarchy2"/>
    <dgm:cxn modelId="{A485F32D-74ED-4832-83CA-265A33B1B061}" type="presParOf" srcId="{75D2ABDE-2AA7-4CF4-A0E9-21216C15EE61}" destId="{8FF79CA8-6385-4A41-A756-F343F1CC5C9D}" srcOrd="0" destOrd="0" presId="urn:microsoft.com/office/officeart/2005/8/layout/hierarchy2"/>
    <dgm:cxn modelId="{2F8E9F12-0CEF-4ED7-9A93-18F4BC16511A}" type="presParOf" srcId="{8FF79CA8-6385-4A41-A756-F343F1CC5C9D}" destId="{6A1C6542-A115-42B0-BA54-B9F45F41C6C5}" srcOrd="0" destOrd="0" presId="urn:microsoft.com/office/officeart/2005/8/layout/hierarchy2"/>
    <dgm:cxn modelId="{DB5889ED-ACD6-478A-BDB8-11100678449C}" type="presParOf" srcId="{8FF79CA8-6385-4A41-A756-F343F1CC5C9D}" destId="{7C6CDC47-4705-40CE-B4CC-EFA644F06E8D}" srcOrd="1" destOrd="0" presId="urn:microsoft.com/office/officeart/2005/8/layout/hierarchy2"/>
    <dgm:cxn modelId="{D6835871-12FD-438B-9034-5F35894B17F0}" type="presParOf" srcId="{7C6CDC47-4705-40CE-B4CC-EFA644F06E8D}" destId="{9C09BDDD-01D2-48E9-9B45-BBAD31B9C427}" srcOrd="0" destOrd="0" presId="urn:microsoft.com/office/officeart/2005/8/layout/hierarchy2"/>
    <dgm:cxn modelId="{44BFC5C6-EA8C-49A0-AC69-D71FF6AB9DC0}" type="presParOf" srcId="{9C09BDDD-01D2-48E9-9B45-BBAD31B9C427}" destId="{80311C8F-EF76-4BD8-B260-CF2E753EFABD}" srcOrd="0" destOrd="0" presId="urn:microsoft.com/office/officeart/2005/8/layout/hierarchy2"/>
    <dgm:cxn modelId="{D8EC225A-E31F-4D57-B803-1758A9C4920C}" type="presParOf" srcId="{7C6CDC47-4705-40CE-B4CC-EFA644F06E8D}" destId="{6CD1E0F4-26B1-4347-B0A1-E469A34C5B5B}" srcOrd="1" destOrd="0" presId="urn:microsoft.com/office/officeart/2005/8/layout/hierarchy2"/>
    <dgm:cxn modelId="{E8A2B94F-3B96-400F-B068-A38CAC4563AC}" type="presParOf" srcId="{6CD1E0F4-26B1-4347-B0A1-E469A34C5B5B}" destId="{B1325517-9FEF-4923-9889-D8FD4C28D991}" srcOrd="0" destOrd="0" presId="urn:microsoft.com/office/officeart/2005/8/layout/hierarchy2"/>
    <dgm:cxn modelId="{4736C3C4-0F93-4427-9D09-DEDA46025C81}" type="presParOf" srcId="{6CD1E0F4-26B1-4347-B0A1-E469A34C5B5B}" destId="{9167911A-BA73-46B3-918F-6C47BCEA5272}" srcOrd="1" destOrd="0" presId="urn:microsoft.com/office/officeart/2005/8/layout/hierarchy2"/>
    <dgm:cxn modelId="{B53318D7-5419-46CD-BAB6-767C4B79F63A}" type="presParOf" srcId="{9167911A-BA73-46B3-918F-6C47BCEA5272}" destId="{867AAC56-0CB7-42F5-9028-6ED471184955}" srcOrd="0" destOrd="0" presId="urn:microsoft.com/office/officeart/2005/8/layout/hierarchy2"/>
    <dgm:cxn modelId="{9B15CBAE-FE62-44F6-8AA9-77BE1AC814FC}" type="presParOf" srcId="{867AAC56-0CB7-42F5-9028-6ED471184955}" destId="{946E52E9-7EE4-4B5A-9068-DCFEE0EB87F5}" srcOrd="0" destOrd="0" presId="urn:microsoft.com/office/officeart/2005/8/layout/hierarchy2"/>
    <dgm:cxn modelId="{48FA8662-ABF1-4CC8-8B1D-4196E48EBC08}" type="presParOf" srcId="{9167911A-BA73-46B3-918F-6C47BCEA5272}" destId="{3EE4639C-FB49-4A75-A3FE-20B5AF312811}" srcOrd="1" destOrd="0" presId="urn:microsoft.com/office/officeart/2005/8/layout/hierarchy2"/>
    <dgm:cxn modelId="{BBBCCA62-D5AE-4C98-AC41-12CFBE3D7069}" type="presParOf" srcId="{3EE4639C-FB49-4A75-A3FE-20B5AF312811}" destId="{FBF51309-F39A-473C-B505-3DFC79307A3B}" srcOrd="0" destOrd="0" presId="urn:microsoft.com/office/officeart/2005/8/layout/hierarchy2"/>
    <dgm:cxn modelId="{33FBEA3B-2A13-4CF4-B704-21BC051D31BF}" type="presParOf" srcId="{3EE4639C-FB49-4A75-A3FE-20B5AF312811}" destId="{1889233D-BAA2-4101-A39A-1D9ABBD1F41F}" srcOrd="1" destOrd="0" presId="urn:microsoft.com/office/officeart/2005/8/layout/hierarchy2"/>
    <dgm:cxn modelId="{09E108C4-A0C5-4BB8-9F56-4AC1E20486E8}" type="presParOf" srcId="{7C6CDC47-4705-40CE-B4CC-EFA644F06E8D}" destId="{F29B6B0D-587D-4E4F-93D5-29DDD6BB3879}" srcOrd="2" destOrd="0" presId="urn:microsoft.com/office/officeart/2005/8/layout/hierarchy2"/>
    <dgm:cxn modelId="{0DD5B901-7BBD-42F5-8FC7-E5D015D848AB}" type="presParOf" srcId="{F29B6B0D-587D-4E4F-93D5-29DDD6BB3879}" destId="{8D268428-2AF0-4AB0-9A9F-117E6F68B21F}" srcOrd="0" destOrd="0" presId="urn:microsoft.com/office/officeart/2005/8/layout/hierarchy2"/>
    <dgm:cxn modelId="{6F1182AE-D3ED-4608-9FE5-6C6658005471}" type="presParOf" srcId="{7C6CDC47-4705-40CE-B4CC-EFA644F06E8D}" destId="{225C75AF-2CB4-4CBC-A0E8-BFFB82F5C849}" srcOrd="3" destOrd="0" presId="urn:microsoft.com/office/officeart/2005/8/layout/hierarchy2"/>
    <dgm:cxn modelId="{5B6C5E74-237B-426B-80E8-284F2F1C09D5}" type="presParOf" srcId="{225C75AF-2CB4-4CBC-A0E8-BFFB82F5C849}" destId="{EC876B30-2DF8-4BDB-89D3-A1EB797BC91B}" srcOrd="0" destOrd="0" presId="urn:microsoft.com/office/officeart/2005/8/layout/hierarchy2"/>
    <dgm:cxn modelId="{038401F4-322B-43CC-8CF8-695BB8F2EE11}" type="presParOf" srcId="{225C75AF-2CB4-4CBC-A0E8-BFFB82F5C849}" destId="{3FA9C7FE-8DDC-4EE4-A799-D8E878F17712}" srcOrd="1" destOrd="0" presId="urn:microsoft.com/office/officeart/2005/8/layout/hierarchy2"/>
    <dgm:cxn modelId="{4D1DF1B2-9D43-4EC4-94A8-6269018A6B2E}" type="presParOf" srcId="{3FA9C7FE-8DDC-4EE4-A799-D8E878F17712}" destId="{954AD60E-8488-416F-9FDF-35AA18F3DAC5}" srcOrd="0" destOrd="0" presId="urn:microsoft.com/office/officeart/2005/8/layout/hierarchy2"/>
    <dgm:cxn modelId="{BF6CCE8C-1506-491F-9508-006161814B22}" type="presParOf" srcId="{954AD60E-8488-416F-9FDF-35AA18F3DAC5}" destId="{56B45944-9670-49CC-A9B6-F1C809F355E7}" srcOrd="0" destOrd="0" presId="urn:microsoft.com/office/officeart/2005/8/layout/hierarchy2"/>
    <dgm:cxn modelId="{1C173BA7-47B2-4EFB-B8C9-9D40DBEF66ED}" type="presParOf" srcId="{3FA9C7FE-8DDC-4EE4-A799-D8E878F17712}" destId="{F752DF73-38DF-4A50-94F1-785927C6C856}" srcOrd="1" destOrd="0" presId="urn:microsoft.com/office/officeart/2005/8/layout/hierarchy2"/>
    <dgm:cxn modelId="{73E2A6AE-4C18-4D3F-B1DD-B6592631D838}" type="presParOf" srcId="{F752DF73-38DF-4A50-94F1-785927C6C856}" destId="{C1503C72-115D-4D67-8441-4171BA3C26FE}" srcOrd="0" destOrd="0" presId="urn:microsoft.com/office/officeart/2005/8/layout/hierarchy2"/>
    <dgm:cxn modelId="{3C9712E7-F730-4900-957A-27BA3FBD3947}" type="presParOf" srcId="{F752DF73-38DF-4A50-94F1-785927C6C856}" destId="{398A6325-07DA-4B90-8B00-D6FE9D9D788A}" srcOrd="1" destOrd="0" presId="urn:microsoft.com/office/officeart/2005/8/layout/hierarchy2"/>
    <dgm:cxn modelId="{D38649F2-0796-4995-9E12-F11A74578C7D}" type="presParOf" srcId="{3FA9C7FE-8DDC-4EE4-A799-D8E878F17712}" destId="{5BB291E9-649D-4A1B-9082-DBC4641A89E0}" srcOrd="2" destOrd="0" presId="urn:microsoft.com/office/officeart/2005/8/layout/hierarchy2"/>
    <dgm:cxn modelId="{41D13F41-A0FB-463B-9F7E-FEECAD0EE7C1}" type="presParOf" srcId="{5BB291E9-649D-4A1B-9082-DBC4641A89E0}" destId="{D85BE777-9CCC-4A2C-BAAE-FDE2F1D60E02}" srcOrd="0" destOrd="0" presId="urn:microsoft.com/office/officeart/2005/8/layout/hierarchy2"/>
    <dgm:cxn modelId="{086AE30B-D640-4742-9F5D-49DA6F5DE3DD}" type="presParOf" srcId="{3FA9C7FE-8DDC-4EE4-A799-D8E878F17712}" destId="{70167834-7E3C-4B32-AC57-64208BA2E5C2}" srcOrd="3" destOrd="0" presId="urn:microsoft.com/office/officeart/2005/8/layout/hierarchy2"/>
    <dgm:cxn modelId="{EDA47EE2-131E-48DF-B033-39CC6964C08D}" type="presParOf" srcId="{70167834-7E3C-4B32-AC57-64208BA2E5C2}" destId="{BAAEBDAF-F8A0-437B-8E7B-36CABF137788}" srcOrd="0" destOrd="0" presId="urn:microsoft.com/office/officeart/2005/8/layout/hierarchy2"/>
    <dgm:cxn modelId="{FA86BC29-AE61-4D66-89AF-62B08CA0FC34}" type="presParOf" srcId="{70167834-7E3C-4B32-AC57-64208BA2E5C2}" destId="{2FB8512A-B0B6-4190-A982-A4EC1BF091C9}" srcOrd="1" destOrd="0" presId="urn:microsoft.com/office/officeart/2005/8/layout/hierarchy2"/>
    <dgm:cxn modelId="{DCA39627-D48E-4476-BBBB-9354C84413B7}" type="presParOf" srcId="{7C6CDC47-4705-40CE-B4CC-EFA644F06E8D}" destId="{794F2CC8-B77B-42A7-B93E-717B4E49AA00}" srcOrd="4" destOrd="0" presId="urn:microsoft.com/office/officeart/2005/8/layout/hierarchy2"/>
    <dgm:cxn modelId="{357D35A6-FD9B-4BF0-B5F8-52334799076E}" type="presParOf" srcId="{794F2CC8-B77B-42A7-B93E-717B4E49AA00}" destId="{64691457-8939-4D52-8BF1-35E20B0BD2A0}" srcOrd="0" destOrd="0" presId="urn:microsoft.com/office/officeart/2005/8/layout/hierarchy2"/>
    <dgm:cxn modelId="{6AF7AAD5-9B56-4A4B-9D28-9170E1150C49}" type="presParOf" srcId="{7C6CDC47-4705-40CE-B4CC-EFA644F06E8D}" destId="{D37EF00B-AE88-410F-9ABC-98764FBB03D1}" srcOrd="5" destOrd="0" presId="urn:microsoft.com/office/officeart/2005/8/layout/hierarchy2"/>
    <dgm:cxn modelId="{6193E6FB-1863-4BCA-9706-290720215FA4}" type="presParOf" srcId="{D37EF00B-AE88-410F-9ABC-98764FBB03D1}" destId="{7B576F5A-72BF-4DA2-A91F-DB64DBCC9FCE}" srcOrd="0" destOrd="0" presId="urn:microsoft.com/office/officeart/2005/8/layout/hierarchy2"/>
    <dgm:cxn modelId="{9E4EEF20-34DE-4CFE-9188-4205D3DDE686}" type="presParOf" srcId="{D37EF00B-AE88-410F-9ABC-98764FBB03D1}" destId="{4810A689-57BE-4ED4-9AF2-E7C5BCBE0159}" srcOrd="1" destOrd="0" presId="urn:microsoft.com/office/officeart/2005/8/layout/hierarchy2"/>
    <dgm:cxn modelId="{DB127193-7E76-4444-BA19-D33A0904E915}" type="presParOf" srcId="{4810A689-57BE-4ED4-9AF2-E7C5BCBE0159}" destId="{F264C9E2-9325-475B-87C7-A4CE8140B6D0}" srcOrd="0" destOrd="0" presId="urn:microsoft.com/office/officeart/2005/8/layout/hierarchy2"/>
    <dgm:cxn modelId="{D491DF52-9F6F-47BC-A276-8D727313945D}" type="presParOf" srcId="{F264C9E2-9325-475B-87C7-A4CE8140B6D0}" destId="{5A29B575-FF75-4843-8FF7-35BEFB7E021C}" srcOrd="0" destOrd="0" presId="urn:microsoft.com/office/officeart/2005/8/layout/hierarchy2"/>
    <dgm:cxn modelId="{3F32260A-E59B-4015-B0A2-C67869C1CD82}" type="presParOf" srcId="{4810A689-57BE-4ED4-9AF2-E7C5BCBE0159}" destId="{531A8A4D-B3A9-4F08-97A8-9C5DDF3AD35D}" srcOrd="1" destOrd="0" presId="urn:microsoft.com/office/officeart/2005/8/layout/hierarchy2"/>
    <dgm:cxn modelId="{9C2A1054-FE52-4E11-84F9-D615F68685A9}" type="presParOf" srcId="{531A8A4D-B3A9-4F08-97A8-9C5DDF3AD35D}" destId="{7F8067F1-61FB-4205-B11E-2911A809B416}" srcOrd="0" destOrd="0" presId="urn:microsoft.com/office/officeart/2005/8/layout/hierarchy2"/>
    <dgm:cxn modelId="{9D838CBC-838A-465B-995C-35123CA25BD8}" type="presParOf" srcId="{531A8A4D-B3A9-4F08-97A8-9C5DDF3AD35D}" destId="{9AA4D6F8-51AA-496A-BF27-D8BA22F57BF9}" srcOrd="1" destOrd="0" presId="urn:microsoft.com/office/officeart/2005/8/layout/hierarchy2"/>
    <dgm:cxn modelId="{64AB6BE9-2D1F-4F75-930B-687B92C6E15C}" type="presParOf" srcId="{4810A689-57BE-4ED4-9AF2-E7C5BCBE0159}" destId="{66D5E4FB-8C3B-405B-9734-14516A07BBD1}" srcOrd="2" destOrd="0" presId="urn:microsoft.com/office/officeart/2005/8/layout/hierarchy2"/>
    <dgm:cxn modelId="{4CE5F276-3E7A-4AE9-A1AA-240C52391FD4}" type="presParOf" srcId="{66D5E4FB-8C3B-405B-9734-14516A07BBD1}" destId="{0206A4E9-7C9E-459A-8614-D76B1A23E5EF}" srcOrd="0" destOrd="0" presId="urn:microsoft.com/office/officeart/2005/8/layout/hierarchy2"/>
    <dgm:cxn modelId="{5896E2CF-B722-47BC-9DC9-C47D0A1B614B}" type="presParOf" srcId="{4810A689-57BE-4ED4-9AF2-E7C5BCBE0159}" destId="{0FAE740B-B11A-4E17-9D5A-A333960D97D4}" srcOrd="3" destOrd="0" presId="urn:microsoft.com/office/officeart/2005/8/layout/hierarchy2"/>
    <dgm:cxn modelId="{02E44606-D612-4A85-B065-DACBFC3B25E7}" type="presParOf" srcId="{0FAE740B-B11A-4E17-9D5A-A333960D97D4}" destId="{456FC5C4-6DBC-4A28-8CAB-2716406452BC}" srcOrd="0" destOrd="0" presId="urn:microsoft.com/office/officeart/2005/8/layout/hierarchy2"/>
    <dgm:cxn modelId="{58101B82-E7CE-41F3-87C8-FE0D106BF4CE}" type="presParOf" srcId="{0FAE740B-B11A-4E17-9D5A-A333960D97D4}" destId="{13AC88E6-318E-4928-AD6A-E39A45EE3E68}" srcOrd="1" destOrd="0" presId="urn:microsoft.com/office/officeart/2005/8/layout/hierarchy2"/>
    <dgm:cxn modelId="{40C65844-1950-4927-9EC8-23911443436D}" type="presParOf" srcId="{4810A689-57BE-4ED4-9AF2-E7C5BCBE0159}" destId="{B55174EE-0618-4724-8A35-9E1F546928D6}" srcOrd="4" destOrd="0" presId="urn:microsoft.com/office/officeart/2005/8/layout/hierarchy2"/>
    <dgm:cxn modelId="{AB6758A3-D2D2-4AA8-9CD9-3541A0265CD1}" type="presParOf" srcId="{B55174EE-0618-4724-8A35-9E1F546928D6}" destId="{581D6B37-BA55-4B70-870F-D184CCC3F138}" srcOrd="0" destOrd="0" presId="urn:microsoft.com/office/officeart/2005/8/layout/hierarchy2"/>
    <dgm:cxn modelId="{32C0791C-DADF-4471-8E42-D40F41797416}" type="presParOf" srcId="{4810A689-57BE-4ED4-9AF2-E7C5BCBE0159}" destId="{7DF52839-AB68-437A-87B8-3C74A4D9A733}" srcOrd="5" destOrd="0" presId="urn:microsoft.com/office/officeart/2005/8/layout/hierarchy2"/>
    <dgm:cxn modelId="{D80ADE24-6B6F-4FC4-86F3-1937DAD752DF}" type="presParOf" srcId="{7DF52839-AB68-437A-87B8-3C74A4D9A733}" destId="{1B32888D-18BA-4FB7-8257-020D3241FA83}" srcOrd="0" destOrd="0" presId="urn:microsoft.com/office/officeart/2005/8/layout/hierarchy2"/>
    <dgm:cxn modelId="{E163DB47-79C3-406B-843E-9451E59A8AF4}" type="presParOf" srcId="{7DF52839-AB68-437A-87B8-3C74A4D9A733}" destId="{93D64BAF-F251-4CD9-BDF2-41CAFD3AD692}" srcOrd="1" destOrd="0" presId="urn:microsoft.com/office/officeart/2005/8/layout/hierarchy2"/>
    <dgm:cxn modelId="{72C50BD3-306F-476B-AC3C-F6BE9E3BC022}" type="presParOf" srcId="{7C6CDC47-4705-40CE-B4CC-EFA644F06E8D}" destId="{D1D33602-5A76-4E63-A2EA-E1E9C81B0A9D}" srcOrd="6" destOrd="0" presId="urn:microsoft.com/office/officeart/2005/8/layout/hierarchy2"/>
    <dgm:cxn modelId="{3B406F56-75B4-41CD-9EC6-F56C7DB25073}" type="presParOf" srcId="{D1D33602-5A76-4E63-A2EA-E1E9C81B0A9D}" destId="{A7D6F6A7-9C78-4E2F-9BCE-AC0C21FE2BCB}" srcOrd="0" destOrd="0" presId="urn:microsoft.com/office/officeart/2005/8/layout/hierarchy2"/>
    <dgm:cxn modelId="{22080DED-4B5E-4A60-8E68-C6D6BD08A400}" type="presParOf" srcId="{7C6CDC47-4705-40CE-B4CC-EFA644F06E8D}" destId="{BBE20D1C-565F-4923-88D7-BE8ECF6ACB64}" srcOrd="7" destOrd="0" presId="urn:microsoft.com/office/officeart/2005/8/layout/hierarchy2"/>
    <dgm:cxn modelId="{16CF95E8-4EAA-4499-8E43-FC8AE52ADA84}" type="presParOf" srcId="{BBE20D1C-565F-4923-88D7-BE8ECF6ACB64}" destId="{3ED836B8-CCB0-4C00-92AA-81C48077EB8A}" srcOrd="0" destOrd="0" presId="urn:microsoft.com/office/officeart/2005/8/layout/hierarchy2"/>
    <dgm:cxn modelId="{2F35AF14-86FF-4B03-9A60-1F2B4D30817F}" type="presParOf" srcId="{BBE20D1C-565F-4923-88D7-BE8ECF6ACB64}" destId="{57FF7F47-00CE-4DFB-AE77-B5069320B54D}" srcOrd="1" destOrd="0" presId="urn:microsoft.com/office/officeart/2005/8/layout/hierarchy2"/>
    <dgm:cxn modelId="{9A0B97EF-F72F-4967-874D-FF5E4884960B}" type="presParOf" srcId="{57FF7F47-00CE-4DFB-AE77-B5069320B54D}" destId="{FE0BBE5C-66C3-41F8-BFC6-9E743F6EF8C3}" srcOrd="0" destOrd="0" presId="urn:microsoft.com/office/officeart/2005/8/layout/hierarchy2"/>
    <dgm:cxn modelId="{89089003-80B2-4E33-8221-EFE54D038B9A}" type="presParOf" srcId="{FE0BBE5C-66C3-41F8-BFC6-9E743F6EF8C3}" destId="{8711C207-0CA5-4C7C-9B34-205A0AA508E3}" srcOrd="0" destOrd="0" presId="urn:microsoft.com/office/officeart/2005/8/layout/hierarchy2"/>
    <dgm:cxn modelId="{80F135D4-5CCA-4AFC-B1B4-B7A830D47FDD}" type="presParOf" srcId="{57FF7F47-00CE-4DFB-AE77-B5069320B54D}" destId="{4BEA8625-2B11-480F-8A3F-3B11CE72CAAE}" srcOrd="1" destOrd="0" presId="urn:microsoft.com/office/officeart/2005/8/layout/hierarchy2"/>
    <dgm:cxn modelId="{67793CC8-60C4-4848-8B33-96D234B863F2}" type="presParOf" srcId="{4BEA8625-2B11-480F-8A3F-3B11CE72CAAE}" destId="{D5384C35-3E52-4C62-9C4F-D0DCA3D3D10D}" srcOrd="0" destOrd="0" presId="urn:microsoft.com/office/officeart/2005/8/layout/hierarchy2"/>
    <dgm:cxn modelId="{73C13625-73F4-4B14-8D32-B4ABF67BE0FF}" type="presParOf" srcId="{4BEA8625-2B11-480F-8A3F-3B11CE72CAAE}" destId="{472C55C0-7E62-4E3A-9081-A601FA6252A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C0384-3856-464D-A41D-F6B8C08D60F9}">
      <dsp:nvSpPr>
        <dsp:cNvPr id="0" name=""/>
        <dsp:cNvSpPr/>
      </dsp:nvSpPr>
      <dsp:spPr>
        <a:xfrm>
          <a:off x="2593480" y="23896"/>
          <a:ext cx="4358392" cy="450578"/>
        </a:xfrm>
        <a:prstGeom prst="roundRect">
          <a:avLst>
            <a:gd name="adj" fmla="val 10000"/>
          </a:avLst>
        </a:prstGeom>
        <a:solidFill>
          <a:schemeClr val="tx2"/>
        </a:solidFill>
        <a:ln>
          <a:solidFill>
            <a:schemeClr val="tx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00133A"/>
              </a:solidFill>
              <a:latin typeface="Times New Roman" pitchFamily="18" charset="0"/>
              <a:ea typeface="+mn-ea"/>
              <a:cs typeface="Times New Roman" pitchFamily="18" charset="0"/>
            </a:rPr>
            <a:t>Mathematics 90 Program</a:t>
          </a:r>
        </a:p>
      </dsp:txBody>
      <dsp:txXfrm>
        <a:off x="2606677" y="37093"/>
        <a:ext cx="4331998" cy="424184"/>
      </dsp:txXfrm>
    </dsp:sp>
    <dsp:sp modelId="{B39A93C7-9F9C-4A76-85BE-50729C7F3029}">
      <dsp:nvSpPr>
        <dsp:cNvPr id="0" name=""/>
        <dsp:cNvSpPr/>
      </dsp:nvSpPr>
      <dsp:spPr>
        <a:xfrm>
          <a:off x="1450546" y="474475"/>
          <a:ext cx="3322129" cy="336960"/>
        </a:xfrm>
        <a:custGeom>
          <a:avLst/>
          <a:gdLst/>
          <a:ahLst/>
          <a:cxnLst/>
          <a:rect l="0" t="0" r="0" b="0"/>
          <a:pathLst>
            <a:path>
              <a:moveTo>
                <a:pt x="2219975" y="0"/>
              </a:moveTo>
              <a:lnTo>
                <a:pt x="2219975" y="90297"/>
              </a:lnTo>
              <a:lnTo>
                <a:pt x="0" y="90297"/>
              </a:lnTo>
              <a:lnTo>
                <a:pt x="0" y="180594"/>
              </a:lnTo>
            </a:path>
          </a:pathLst>
        </a:custGeom>
        <a:noFill/>
        <a:ln w="1905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44B80B-ED9D-4807-93D0-5C8C7CDA0509}">
      <dsp:nvSpPr>
        <dsp:cNvPr id="0" name=""/>
        <dsp:cNvSpPr/>
      </dsp:nvSpPr>
      <dsp:spPr>
        <a:xfrm>
          <a:off x="916525" y="811435"/>
          <a:ext cx="1068042" cy="712028"/>
        </a:xfrm>
        <a:prstGeom prst="roundRect">
          <a:avLst>
            <a:gd name="adj" fmla="val 10000"/>
          </a:avLst>
        </a:prstGeom>
        <a:solidFill>
          <a:schemeClr val="accent3">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00133A"/>
              </a:solidFill>
              <a:latin typeface="Times New Roman" pitchFamily="18" charset="0"/>
              <a:ea typeface="+mn-ea"/>
              <a:cs typeface="Times New Roman" pitchFamily="18" charset="0"/>
            </a:rPr>
            <a:t>Math 11</a:t>
          </a:r>
        </a:p>
      </dsp:txBody>
      <dsp:txXfrm>
        <a:off x="937380" y="832290"/>
        <a:ext cx="1026332" cy="670318"/>
      </dsp:txXfrm>
    </dsp:sp>
    <dsp:sp modelId="{AB4A59E4-D4CF-4A5A-8B8F-6736CE6E2462}">
      <dsp:nvSpPr>
        <dsp:cNvPr id="0" name=""/>
        <dsp:cNvSpPr/>
      </dsp:nvSpPr>
      <dsp:spPr>
        <a:xfrm>
          <a:off x="1392821" y="1523464"/>
          <a:ext cx="91440" cy="334617"/>
        </a:xfrm>
        <a:custGeom>
          <a:avLst/>
          <a:gdLst/>
          <a:ahLst/>
          <a:cxnLst/>
          <a:rect l="0" t="0" r="0" b="0"/>
          <a:pathLst>
            <a:path>
              <a:moveTo>
                <a:pt x="45720" y="0"/>
              </a:moveTo>
              <a:lnTo>
                <a:pt x="45720" y="411410"/>
              </a:lnTo>
            </a:path>
          </a:pathLst>
        </a:custGeom>
        <a:noFill/>
        <a:ln w="1905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184E2F-DFDE-46F5-8F67-9D9659AE6C7B}">
      <dsp:nvSpPr>
        <dsp:cNvPr id="0" name=""/>
        <dsp:cNvSpPr/>
      </dsp:nvSpPr>
      <dsp:spPr>
        <a:xfrm>
          <a:off x="904520" y="1858081"/>
          <a:ext cx="1068042" cy="712028"/>
        </a:xfrm>
        <a:prstGeom prst="roundRect">
          <a:avLst>
            <a:gd name="adj" fmla="val 10000"/>
          </a:avLst>
        </a:prstGeom>
        <a:solidFill>
          <a:schemeClr val="accent3">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pitchFamily="18" charset="0"/>
              <a:ea typeface="+mn-ea"/>
              <a:cs typeface="Times New Roman" pitchFamily="18" charset="0"/>
            </a:rPr>
            <a:t>Math 21</a:t>
          </a:r>
        </a:p>
      </dsp:txBody>
      <dsp:txXfrm>
        <a:off x="925375" y="1878936"/>
        <a:ext cx="1026332" cy="670318"/>
      </dsp:txXfrm>
    </dsp:sp>
    <dsp:sp modelId="{648964FD-2CC8-45DA-A63B-E65DF5A8FB0F}">
      <dsp:nvSpPr>
        <dsp:cNvPr id="0" name=""/>
        <dsp:cNvSpPr/>
      </dsp:nvSpPr>
      <dsp:spPr>
        <a:xfrm>
          <a:off x="4772676" y="474475"/>
          <a:ext cx="1062153" cy="312865"/>
        </a:xfrm>
        <a:custGeom>
          <a:avLst/>
          <a:gdLst/>
          <a:ahLst/>
          <a:cxnLst/>
          <a:rect l="0" t="0" r="0" b="0"/>
          <a:pathLst>
            <a:path>
              <a:moveTo>
                <a:pt x="0" y="0"/>
              </a:moveTo>
              <a:lnTo>
                <a:pt x="0" y="131719"/>
              </a:lnTo>
              <a:lnTo>
                <a:pt x="957944" y="131719"/>
              </a:lnTo>
              <a:lnTo>
                <a:pt x="957944" y="263438"/>
              </a:lnTo>
            </a:path>
          </a:pathLst>
        </a:custGeom>
        <a:noFill/>
        <a:ln w="1905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8A6D28-DE13-4CAC-91E4-2659C3FA667E}">
      <dsp:nvSpPr>
        <dsp:cNvPr id="0" name=""/>
        <dsp:cNvSpPr/>
      </dsp:nvSpPr>
      <dsp:spPr>
        <a:xfrm>
          <a:off x="2754258" y="787340"/>
          <a:ext cx="6161141" cy="712028"/>
        </a:xfrm>
        <a:prstGeom prst="roundRect">
          <a:avLst>
            <a:gd name="adj" fmla="val 10000"/>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kern="1200" dirty="0">
              <a:solidFill>
                <a:srgbClr val="00133A"/>
              </a:solidFill>
              <a:latin typeface="Times New Roman" pitchFamily="18" charset="0"/>
              <a:ea typeface="+mn-ea"/>
              <a:cs typeface="Times New Roman" pitchFamily="18" charset="0"/>
            </a:rPr>
            <a:t>Workplace &amp; Apprenticeship Mathematics 10 (MWA 10)  AND/OR</a:t>
          </a:r>
          <a:endParaRPr lang="en-US" sz="1100" b="1" kern="1200" dirty="0">
            <a:solidFill>
              <a:srgbClr val="00133A"/>
            </a:solidFill>
            <a:latin typeface="Times New Roman"/>
            <a:ea typeface="+mn-ea"/>
            <a:cs typeface="Times New Roman"/>
          </a:endParaRPr>
        </a:p>
        <a:p>
          <a:pPr marL="0" lvl="0" indent="0" algn="ctr" defTabSz="488950" rtl="0">
            <a:lnSpc>
              <a:spcPct val="90000"/>
            </a:lnSpc>
            <a:spcBef>
              <a:spcPct val="0"/>
            </a:spcBef>
            <a:spcAft>
              <a:spcPct val="35000"/>
            </a:spcAft>
            <a:buNone/>
          </a:pPr>
          <a:r>
            <a:rPr lang="en-US" sz="1100" b="1" kern="1200" dirty="0">
              <a:solidFill>
                <a:srgbClr val="00133A"/>
              </a:solidFill>
              <a:latin typeface="Times New Roman"/>
              <a:ea typeface="+mn-ea"/>
              <a:cs typeface="Times New Roman"/>
            </a:rPr>
            <a:t>Foundations of Mathematics &amp; Pre-Calculus 10 (MFP 10)</a:t>
          </a:r>
        </a:p>
      </dsp:txBody>
      <dsp:txXfrm>
        <a:off x="2775113" y="808195"/>
        <a:ext cx="6119431" cy="670318"/>
      </dsp:txXfrm>
    </dsp:sp>
    <dsp:sp modelId="{06DF1CF7-12C5-4003-BEAC-6A410A229268}">
      <dsp:nvSpPr>
        <dsp:cNvPr id="0" name=""/>
        <dsp:cNvSpPr/>
      </dsp:nvSpPr>
      <dsp:spPr>
        <a:xfrm>
          <a:off x="3508303" y="1499369"/>
          <a:ext cx="2326525" cy="385584"/>
        </a:xfrm>
        <a:custGeom>
          <a:avLst/>
          <a:gdLst/>
          <a:ahLst/>
          <a:cxnLst/>
          <a:rect l="0" t="0" r="0" b="0"/>
          <a:pathLst>
            <a:path>
              <a:moveTo>
                <a:pt x="1511373" y="0"/>
              </a:moveTo>
              <a:lnTo>
                <a:pt x="1511373" y="130947"/>
              </a:lnTo>
              <a:lnTo>
                <a:pt x="0" y="130947"/>
              </a:lnTo>
              <a:lnTo>
                <a:pt x="0" y="261894"/>
              </a:lnTo>
            </a:path>
          </a:pathLst>
        </a:custGeom>
        <a:noFill/>
        <a:ln w="1905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137A60-5B21-4996-9CB4-6F6A095BEF64}">
      <dsp:nvSpPr>
        <dsp:cNvPr id="0" name=""/>
        <dsp:cNvSpPr/>
      </dsp:nvSpPr>
      <dsp:spPr>
        <a:xfrm>
          <a:off x="2854624" y="1884953"/>
          <a:ext cx="1307358" cy="712028"/>
        </a:xfrm>
        <a:prstGeom prst="roundRect">
          <a:avLst>
            <a:gd name="adj" fmla="val 10000"/>
          </a:avLst>
        </a:prstGeom>
        <a:solidFill>
          <a:schemeClr val="accent3">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Foundations of Mathematics 20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(MFO 20)</a:t>
          </a:r>
        </a:p>
      </dsp:txBody>
      <dsp:txXfrm>
        <a:off x="2875479" y="1905808"/>
        <a:ext cx="1265648" cy="670318"/>
      </dsp:txXfrm>
    </dsp:sp>
    <dsp:sp modelId="{1841153E-A62C-49CD-8D91-77515B82D851}">
      <dsp:nvSpPr>
        <dsp:cNvPr id="0" name=""/>
        <dsp:cNvSpPr/>
      </dsp:nvSpPr>
      <dsp:spPr>
        <a:xfrm>
          <a:off x="3462583" y="2596981"/>
          <a:ext cx="91440" cy="272564"/>
        </a:xfrm>
        <a:custGeom>
          <a:avLst/>
          <a:gdLst/>
          <a:ahLst/>
          <a:cxnLst/>
          <a:rect l="0" t="0" r="0" b="0"/>
          <a:pathLst>
            <a:path>
              <a:moveTo>
                <a:pt x="45720" y="0"/>
              </a:moveTo>
              <a:lnTo>
                <a:pt x="45720" y="261894"/>
              </a:lnTo>
            </a:path>
          </a:pathLst>
        </a:custGeom>
        <a:noFill/>
        <a:ln w="1905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163E32-0B71-4AE0-A3BF-25B06880D4F0}">
      <dsp:nvSpPr>
        <dsp:cNvPr id="0" name=""/>
        <dsp:cNvSpPr/>
      </dsp:nvSpPr>
      <dsp:spPr>
        <a:xfrm>
          <a:off x="2878425" y="2869546"/>
          <a:ext cx="1284235" cy="712028"/>
        </a:xfrm>
        <a:prstGeom prst="roundRect">
          <a:avLst>
            <a:gd name="adj" fmla="val 10000"/>
          </a:avLst>
        </a:prstGeom>
        <a:solidFill>
          <a:schemeClr val="accent3">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Foundations of Mathematics 30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(MFO 30)</a:t>
          </a:r>
        </a:p>
      </dsp:txBody>
      <dsp:txXfrm>
        <a:off x="2899280" y="2890401"/>
        <a:ext cx="1242525" cy="670318"/>
      </dsp:txXfrm>
    </dsp:sp>
    <dsp:sp modelId="{9670ABAE-0ACA-4712-9AB4-B73F3190B555}">
      <dsp:nvSpPr>
        <dsp:cNvPr id="0" name=""/>
        <dsp:cNvSpPr/>
      </dsp:nvSpPr>
      <dsp:spPr>
        <a:xfrm>
          <a:off x="5501682" y="1499369"/>
          <a:ext cx="333147" cy="373337"/>
        </a:xfrm>
        <a:custGeom>
          <a:avLst/>
          <a:gdLst/>
          <a:ahLst/>
          <a:cxnLst/>
          <a:rect l="0" t="0" r="0" b="0"/>
          <a:pathLst>
            <a:path>
              <a:moveTo>
                <a:pt x="50569" y="0"/>
              </a:moveTo>
              <a:lnTo>
                <a:pt x="50569" y="130947"/>
              </a:lnTo>
              <a:lnTo>
                <a:pt x="45720" y="130947"/>
              </a:lnTo>
              <a:lnTo>
                <a:pt x="45720" y="261894"/>
              </a:lnTo>
            </a:path>
          </a:pathLst>
        </a:custGeom>
        <a:noFill/>
        <a:ln w="1905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1FCE46-958F-462A-A9BA-0ABE5F82CEDF}">
      <dsp:nvSpPr>
        <dsp:cNvPr id="0" name=""/>
        <dsp:cNvSpPr/>
      </dsp:nvSpPr>
      <dsp:spPr>
        <a:xfrm>
          <a:off x="4867889" y="1872706"/>
          <a:ext cx="1267584" cy="712028"/>
        </a:xfrm>
        <a:prstGeom prst="roundRect">
          <a:avLst>
            <a:gd name="adj" fmla="val 10000"/>
          </a:avLst>
        </a:prstGeom>
        <a:solidFill>
          <a:schemeClr val="accent5">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pitchFamily="18" charset="0"/>
              <a:ea typeface="+mn-ea"/>
              <a:cs typeface="Times New Roman" pitchFamily="18" charset="0"/>
            </a:rPr>
            <a:t>Pre-Calculus 20</a:t>
          </a:r>
        </a:p>
        <a:p>
          <a:pPr marL="0" lvl="0" indent="0" algn="ctr" defTabSz="488950">
            <a:lnSpc>
              <a:spcPct val="90000"/>
            </a:lnSpc>
            <a:spcBef>
              <a:spcPct val="0"/>
            </a:spcBef>
            <a:spcAft>
              <a:spcPct val="35000"/>
            </a:spcAft>
            <a:buNone/>
          </a:pPr>
          <a:r>
            <a:rPr lang="en-US" sz="1100" b="1" kern="1200">
              <a:solidFill>
                <a:srgbClr val="00133A"/>
              </a:solidFill>
              <a:latin typeface="Times New Roman" pitchFamily="18" charset="0"/>
              <a:ea typeface="+mn-ea"/>
              <a:cs typeface="Times New Roman" pitchFamily="18" charset="0"/>
            </a:rPr>
            <a:t>(MPC 20)</a:t>
          </a:r>
        </a:p>
      </dsp:txBody>
      <dsp:txXfrm>
        <a:off x="4888744" y="1893561"/>
        <a:ext cx="1225874" cy="670318"/>
      </dsp:txXfrm>
    </dsp:sp>
    <dsp:sp modelId="{A08AB7AE-9EAF-44F5-8B25-EEE5122547C7}">
      <dsp:nvSpPr>
        <dsp:cNvPr id="0" name=""/>
        <dsp:cNvSpPr/>
      </dsp:nvSpPr>
      <dsp:spPr>
        <a:xfrm>
          <a:off x="5455962" y="2584735"/>
          <a:ext cx="91440" cy="272571"/>
        </a:xfrm>
        <a:custGeom>
          <a:avLst/>
          <a:gdLst/>
          <a:ahLst/>
          <a:cxnLst/>
          <a:rect l="0" t="0" r="0" b="0"/>
          <a:pathLst>
            <a:path>
              <a:moveTo>
                <a:pt x="45720" y="0"/>
              </a:moveTo>
              <a:lnTo>
                <a:pt x="45720" y="261894"/>
              </a:lnTo>
            </a:path>
          </a:pathLst>
        </a:custGeom>
        <a:noFill/>
        <a:ln w="1905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25CEBE-E016-4F73-986F-7563C1E27259}">
      <dsp:nvSpPr>
        <dsp:cNvPr id="0" name=""/>
        <dsp:cNvSpPr/>
      </dsp:nvSpPr>
      <dsp:spPr>
        <a:xfrm>
          <a:off x="4869214" y="2857306"/>
          <a:ext cx="1313830" cy="712028"/>
        </a:xfrm>
        <a:prstGeom prst="roundRect">
          <a:avLst>
            <a:gd name="adj" fmla="val 10000"/>
          </a:avLst>
        </a:prstGeom>
        <a:solidFill>
          <a:schemeClr val="accent5">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Pre-Calculus 30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(MPC 30)</a:t>
          </a:r>
        </a:p>
      </dsp:txBody>
      <dsp:txXfrm>
        <a:off x="4890069" y="2878161"/>
        <a:ext cx="1272120" cy="670318"/>
      </dsp:txXfrm>
    </dsp:sp>
    <dsp:sp modelId="{789AD285-FC74-4F39-AA8F-9337DFFC58A1}">
      <dsp:nvSpPr>
        <dsp:cNvPr id="0" name=""/>
        <dsp:cNvSpPr/>
      </dsp:nvSpPr>
      <dsp:spPr>
        <a:xfrm>
          <a:off x="5480409" y="3569334"/>
          <a:ext cx="91440" cy="163061"/>
        </a:xfrm>
        <a:custGeom>
          <a:avLst/>
          <a:gdLst/>
          <a:ahLst/>
          <a:cxnLst/>
          <a:rect l="0" t="0" r="0" b="0"/>
          <a:pathLst>
            <a:path>
              <a:moveTo>
                <a:pt x="45720" y="0"/>
              </a:moveTo>
              <a:lnTo>
                <a:pt x="45720" y="261894"/>
              </a:lnTo>
            </a:path>
          </a:pathLst>
        </a:custGeom>
        <a:noFill/>
        <a:ln w="1905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E8A2C-1B3E-4B4B-8A2A-CE3BC513C06B}">
      <dsp:nvSpPr>
        <dsp:cNvPr id="0" name=""/>
        <dsp:cNvSpPr/>
      </dsp:nvSpPr>
      <dsp:spPr>
        <a:xfrm>
          <a:off x="4874799" y="3732396"/>
          <a:ext cx="1351639" cy="712028"/>
        </a:xfrm>
        <a:prstGeom prst="roundRect">
          <a:avLst>
            <a:gd name="adj" fmla="val 10000"/>
          </a:avLst>
        </a:prstGeom>
        <a:solidFill>
          <a:schemeClr val="accent5">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Calculus 30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(CAL 30)</a:t>
          </a:r>
        </a:p>
      </dsp:txBody>
      <dsp:txXfrm>
        <a:off x="4895654" y="3753251"/>
        <a:ext cx="1309929" cy="670318"/>
      </dsp:txXfrm>
    </dsp:sp>
    <dsp:sp modelId="{E5E582DB-6843-4A8B-BD4C-651A3204ED3A}">
      <dsp:nvSpPr>
        <dsp:cNvPr id="0" name=""/>
        <dsp:cNvSpPr/>
      </dsp:nvSpPr>
      <dsp:spPr>
        <a:xfrm>
          <a:off x="5834829" y="1499369"/>
          <a:ext cx="1652920" cy="385577"/>
        </a:xfrm>
        <a:custGeom>
          <a:avLst/>
          <a:gdLst/>
          <a:ahLst/>
          <a:cxnLst/>
          <a:rect l="0" t="0" r="0" b="0"/>
          <a:pathLst>
            <a:path>
              <a:moveTo>
                <a:pt x="0" y="0"/>
              </a:moveTo>
              <a:lnTo>
                <a:pt x="0" y="130947"/>
              </a:lnTo>
              <a:lnTo>
                <a:pt x="1506257" y="130947"/>
              </a:lnTo>
              <a:lnTo>
                <a:pt x="1506257" y="261894"/>
              </a:lnTo>
            </a:path>
          </a:pathLst>
        </a:custGeom>
        <a:noFill/>
        <a:ln w="1905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FC63CE-00AD-468F-9583-470DB1EC04FB}">
      <dsp:nvSpPr>
        <dsp:cNvPr id="0" name=""/>
        <dsp:cNvSpPr/>
      </dsp:nvSpPr>
      <dsp:spPr>
        <a:xfrm>
          <a:off x="6828505" y="1884946"/>
          <a:ext cx="1318487" cy="712028"/>
        </a:xfrm>
        <a:prstGeom prst="roundRect">
          <a:avLst>
            <a:gd name="adj" fmla="val 10000"/>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Workplace &amp; Apprenticeship 20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(MWA 20)</a:t>
          </a:r>
        </a:p>
      </dsp:txBody>
      <dsp:txXfrm>
        <a:off x="6849360" y="1905801"/>
        <a:ext cx="1276777" cy="670318"/>
      </dsp:txXfrm>
    </dsp:sp>
    <dsp:sp modelId="{AEDDB258-A8DF-4D3D-A406-ADB2727DA41A}">
      <dsp:nvSpPr>
        <dsp:cNvPr id="0" name=""/>
        <dsp:cNvSpPr/>
      </dsp:nvSpPr>
      <dsp:spPr>
        <a:xfrm>
          <a:off x="7442029" y="2596974"/>
          <a:ext cx="91440" cy="272571"/>
        </a:xfrm>
        <a:custGeom>
          <a:avLst/>
          <a:gdLst/>
          <a:ahLst/>
          <a:cxnLst/>
          <a:rect l="0" t="0" r="0" b="0"/>
          <a:pathLst>
            <a:path>
              <a:moveTo>
                <a:pt x="45720" y="0"/>
              </a:moveTo>
              <a:lnTo>
                <a:pt x="45720" y="261894"/>
              </a:lnTo>
            </a:path>
          </a:pathLst>
        </a:custGeom>
        <a:noFill/>
        <a:ln w="1905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ED6D67-AAD1-448E-A7DF-FE1AEBE8067B}">
      <dsp:nvSpPr>
        <dsp:cNvPr id="0" name=""/>
        <dsp:cNvSpPr/>
      </dsp:nvSpPr>
      <dsp:spPr>
        <a:xfrm>
          <a:off x="6846224" y="2869546"/>
          <a:ext cx="1332009" cy="712028"/>
        </a:xfrm>
        <a:prstGeom prst="roundRect">
          <a:avLst>
            <a:gd name="adj" fmla="val 10000"/>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Workplace &amp; Apprenticeship 30</a:t>
          </a:r>
        </a:p>
        <a:p>
          <a:pPr marL="0" lvl="0" indent="0" algn="ctr" defTabSz="488950">
            <a:lnSpc>
              <a:spcPct val="90000"/>
            </a:lnSpc>
            <a:spcBef>
              <a:spcPct val="0"/>
            </a:spcBef>
            <a:spcAft>
              <a:spcPct val="35000"/>
            </a:spcAft>
            <a:buNone/>
          </a:pPr>
          <a:r>
            <a:rPr lang="en-US" sz="1100" b="1" kern="1200">
              <a:solidFill>
                <a:srgbClr val="00133A"/>
              </a:solidFill>
              <a:latin typeface="Times New Roman"/>
              <a:ea typeface="+mn-ea"/>
              <a:cs typeface="Times New Roman"/>
            </a:rPr>
            <a:t>(MWA 30)</a:t>
          </a:r>
        </a:p>
      </dsp:txBody>
      <dsp:txXfrm>
        <a:off x="6867079" y="2890401"/>
        <a:ext cx="1290299" cy="670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C6542-A115-42B0-BA54-B9F45F41C6C5}">
      <dsp:nvSpPr>
        <dsp:cNvPr id="0" name=""/>
        <dsp:cNvSpPr/>
      </dsp:nvSpPr>
      <dsp:spPr>
        <a:xfrm>
          <a:off x="534180" y="2258873"/>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b="1" kern="1200">
              <a:solidFill>
                <a:sysClr val="windowText" lastClr="000000"/>
              </a:solidFill>
              <a:latin typeface="Century Gothic"/>
              <a:ea typeface="+mn-ea"/>
              <a:cs typeface="+mn-cs"/>
            </a:rPr>
            <a:t>Science 10</a:t>
          </a:r>
        </a:p>
      </dsp:txBody>
      <dsp:txXfrm>
        <a:off x="553007" y="2277700"/>
        <a:ext cx="1247981" cy="605163"/>
      </dsp:txXfrm>
    </dsp:sp>
    <dsp:sp modelId="{9C09BDDD-01D2-48E9-9B45-BBAD31B9C427}">
      <dsp:nvSpPr>
        <dsp:cNvPr id="0" name=""/>
        <dsp:cNvSpPr/>
      </dsp:nvSpPr>
      <dsp:spPr>
        <a:xfrm rot="17616430">
          <a:off x="1115450" y="1492370"/>
          <a:ext cx="2349700" cy="22763"/>
        </a:xfrm>
        <a:custGeom>
          <a:avLst/>
          <a:gdLst/>
          <a:ahLst/>
          <a:cxnLst/>
          <a:rect l="0" t="0" r="0" b="0"/>
          <a:pathLst>
            <a:path>
              <a:moveTo>
                <a:pt x="0" y="11381"/>
              </a:moveTo>
              <a:lnTo>
                <a:pt x="1922984" y="11381"/>
              </a:lnTo>
            </a:path>
          </a:pathLst>
        </a:custGeom>
        <a:noFill/>
        <a:ln w="25400" cap="flat" cmpd="sng" algn="ctr">
          <a:solidFill>
            <a:srgbClr val="B5AE5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CA" sz="800" kern="1200">
            <a:solidFill>
              <a:sysClr val="windowText" lastClr="000000">
                <a:hueOff val="0"/>
                <a:satOff val="0"/>
                <a:lumOff val="0"/>
                <a:alphaOff val="0"/>
              </a:sysClr>
            </a:solidFill>
            <a:latin typeface="Century Gothic"/>
            <a:ea typeface="+mn-ea"/>
            <a:cs typeface="+mn-cs"/>
          </a:endParaRPr>
        </a:p>
      </dsp:txBody>
      <dsp:txXfrm>
        <a:off x="2231558" y="1445009"/>
        <a:ext cx="117485" cy="117485"/>
      </dsp:txXfrm>
    </dsp:sp>
    <dsp:sp modelId="{B1325517-9FEF-4923-9889-D8FD4C28D991}">
      <dsp:nvSpPr>
        <dsp:cNvPr id="0" name=""/>
        <dsp:cNvSpPr/>
      </dsp:nvSpPr>
      <dsp:spPr>
        <a:xfrm>
          <a:off x="2760786" y="105812"/>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b="1" kern="1200">
              <a:solidFill>
                <a:sysClr val="windowText" lastClr="000000"/>
              </a:solidFill>
              <a:latin typeface="Century Gothic"/>
              <a:ea typeface="+mn-ea"/>
              <a:cs typeface="+mn-cs"/>
            </a:rPr>
            <a:t>Health Science 20</a:t>
          </a:r>
        </a:p>
      </dsp:txBody>
      <dsp:txXfrm>
        <a:off x="2779613" y="124639"/>
        <a:ext cx="1247981" cy="605163"/>
      </dsp:txXfrm>
    </dsp:sp>
    <dsp:sp modelId="{867AAC56-0CB7-42F5-9028-6ED471184955}">
      <dsp:nvSpPr>
        <dsp:cNvPr id="0" name=""/>
        <dsp:cNvSpPr/>
      </dsp:nvSpPr>
      <dsp:spPr>
        <a:xfrm rot="955578">
          <a:off x="4029743" y="535069"/>
          <a:ext cx="869020" cy="22763"/>
        </a:xfrm>
        <a:custGeom>
          <a:avLst/>
          <a:gdLst/>
          <a:ahLst/>
          <a:cxnLst/>
          <a:rect l="0" t="0" r="0" b="0"/>
          <a:pathLst>
            <a:path>
              <a:moveTo>
                <a:pt x="0" y="11381"/>
              </a:moveTo>
              <a:lnTo>
                <a:pt x="711202"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4442528" y="524726"/>
        <a:ext cx="43451" cy="43451"/>
      </dsp:txXfrm>
    </dsp:sp>
    <dsp:sp modelId="{FBF51309-F39A-473C-B505-3DFC79307A3B}">
      <dsp:nvSpPr>
        <dsp:cNvPr id="0" name=""/>
        <dsp:cNvSpPr/>
      </dsp:nvSpPr>
      <dsp:spPr>
        <a:xfrm>
          <a:off x="4882085" y="344272"/>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a:solidFill>
                <a:sysClr val="windowText" lastClr="000000"/>
              </a:solidFill>
              <a:latin typeface="Century Gothic"/>
              <a:ea typeface="+mn-ea"/>
              <a:cs typeface="+mn-cs"/>
            </a:rPr>
            <a:t>Biology 30 </a:t>
          </a:r>
        </a:p>
      </dsp:txBody>
      <dsp:txXfrm>
        <a:off x="4900912" y="363099"/>
        <a:ext cx="1247981" cy="605163"/>
      </dsp:txXfrm>
    </dsp:sp>
    <dsp:sp modelId="{F29B6B0D-587D-4E4F-93D5-29DDD6BB3879}">
      <dsp:nvSpPr>
        <dsp:cNvPr id="0" name=""/>
        <dsp:cNvSpPr/>
      </dsp:nvSpPr>
      <dsp:spPr>
        <a:xfrm rot="19363297">
          <a:off x="1697836" y="2207264"/>
          <a:ext cx="1194134" cy="22763"/>
        </a:xfrm>
        <a:custGeom>
          <a:avLst/>
          <a:gdLst/>
          <a:ahLst/>
          <a:cxnLst/>
          <a:rect l="0" t="0" r="0" b="0"/>
          <a:pathLst>
            <a:path>
              <a:moveTo>
                <a:pt x="0" y="11381"/>
              </a:moveTo>
              <a:lnTo>
                <a:pt x="977273" y="11381"/>
              </a:lnTo>
            </a:path>
          </a:pathLst>
        </a:custGeom>
        <a:noFill/>
        <a:ln w="25400" cap="flat" cmpd="sng" algn="ctr">
          <a:solidFill>
            <a:srgbClr val="B5AE5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2265050" y="2188792"/>
        <a:ext cx="59706" cy="59706"/>
      </dsp:txXfrm>
    </dsp:sp>
    <dsp:sp modelId="{EC876B30-2DF8-4BDB-89D3-A1EB797BC91B}">
      <dsp:nvSpPr>
        <dsp:cNvPr id="0" name=""/>
        <dsp:cNvSpPr/>
      </dsp:nvSpPr>
      <dsp:spPr>
        <a:xfrm>
          <a:off x="2769991" y="1535600"/>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b="1" kern="1200">
              <a:solidFill>
                <a:sysClr val="windowText" lastClr="000000"/>
              </a:solidFill>
              <a:latin typeface="Century Gothic"/>
              <a:ea typeface="+mn-ea"/>
              <a:cs typeface="+mn-cs"/>
            </a:rPr>
            <a:t>Environmental Science 20</a:t>
          </a:r>
        </a:p>
      </dsp:txBody>
      <dsp:txXfrm>
        <a:off x="2788818" y="1554427"/>
        <a:ext cx="1247981" cy="605163"/>
      </dsp:txXfrm>
    </dsp:sp>
    <dsp:sp modelId="{954AD60E-8488-416F-9FDF-35AA18F3DAC5}">
      <dsp:nvSpPr>
        <dsp:cNvPr id="0" name=""/>
        <dsp:cNvSpPr/>
      </dsp:nvSpPr>
      <dsp:spPr>
        <a:xfrm rot="18285009">
          <a:off x="3743891" y="1249963"/>
          <a:ext cx="1449929" cy="22763"/>
        </a:xfrm>
        <a:custGeom>
          <a:avLst/>
          <a:gdLst/>
          <a:ahLst/>
          <a:cxnLst/>
          <a:rect l="0" t="0" r="0" b="0"/>
          <a:pathLst>
            <a:path>
              <a:moveTo>
                <a:pt x="0" y="11381"/>
              </a:moveTo>
              <a:lnTo>
                <a:pt x="1186615"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4432607" y="1225097"/>
        <a:ext cx="72496" cy="72496"/>
      </dsp:txXfrm>
    </dsp:sp>
    <dsp:sp modelId="{C1503C72-115D-4D67-8441-4171BA3C26FE}">
      <dsp:nvSpPr>
        <dsp:cNvPr id="0" name=""/>
        <dsp:cNvSpPr/>
      </dsp:nvSpPr>
      <dsp:spPr>
        <a:xfrm>
          <a:off x="4882085" y="344272"/>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b="1" kern="1200">
              <a:solidFill>
                <a:sysClr val="windowText" lastClr="000000"/>
              </a:solidFill>
              <a:latin typeface="Century Gothic"/>
              <a:ea typeface="+mn-ea"/>
              <a:cs typeface="+mn-cs"/>
            </a:rPr>
            <a:t>Biology 30</a:t>
          </a:r>
        </a:p>
      </dsp:txBody>
      <dsp:txXfrm>
        <a:off x="4900912" y="363099"/>
        <a:ext cx="1247981" cy="605163"/>
      </dsp:txXfrm>
    </dsp:sp>
    <dsp:sp modelId="{5BB291E9-649D-4A1B-9082-DBC4641A89E0}">
      <dsp:nvSpPr>
        <dsp:cNvPr id="0" name=""/>
        <dsp:cNvSpPr/>
      </dsp:nvSpPr>
      <dsp:spPr>
        <a:xfrm rot="20955268">
          <a:off x="4048251" y="1767207"/>
          <a:ext cx="841208" cy="22763"/>
        </a:xfrm>
        <a:custGeom>
          <a:avLst/>
          <a:gdLst/>
          <a:ahLst/>
          <a:cxnLst/>
          <a:rect l="0" t="0" r="0" b="0"/>
          <a:pathLst>
            <a:path>
              <a:moveTo>
                <a:pt x="0" y="11381"/>
              </a:moveTo>
              <a:lnTo>
                <a:pt x="688441"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4447825" y="1757558"/>
        <a:ext cx="42060" cy="42060"/>
      </dsp:txXfrm>
    </dsp:sp>
    <dsp:sp modelId="{BAAEBDAF-F8A0-437B-8E7B-36CABF137788}">
      <dsp:nvSpPr>
        <dsp:cNvPr id="0" name=""/>
        <dsp:cNvSpPr/>
      </dsp:nvSpPr>
      <dsp:spPr>
        <a:xfrm>
          <a:off x="4882085" y="1378759"/>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a:solidFill>
                <a:sysClr val="windowText" lastClr="000000"/>
              </a:solidFill>
              <a:latin typeface="Century Gothic"/>
              <a:ea typeface="+mn-ea"/>
              <a:cs typeface="+mn-cs"/>
            </a:rPr>
            <a:t>Earth Science 30</a:t>
          </a:r>
        </a:p>
      </dsp:txBody>
      <dsp:txXfrm>
        <a:off x="4900912" y="1397586"/>
        <a:ext cx="1247981" cy="605163"/>
      </dsp:txXfrm>
    </dsp:sp>
    <dsp:sp modelId="{794F2CC8-B77B-42A7-B93E-717B4E49AA00}">
      <dsp:nvSpPr>
        <dsp:cNvPr id="0" name=""/>
        <dsp:cNvSpPr/>
      </dsp:nvSpPr>
      <dsp:spPr>
        <a:xfrm rot="2102770">
          <a:off x="1717464" y="2893064"/>
          <a:ext cx="1129024" cy="22763"/>
        </a:xfrm>
        <a:custGeom>
          <a:avLst/>
          <a:gdLst/>
          <a:ahLst/>
          <a:cxnLst/>
          <a:rect l="0" t="0" r="0" b="0"/>
          <a:pathLst>
            <a:path>
              <a:moveTo>
                <a:pt x="0" y="11381"/>
              </a:moveTo>
              <a:lnTo>
                <a:pt x="923988" y="11381"/>
              </a:lnTo>
            </a:path>
          </a:pathLst>
        </a:custGeom>
        <a:noFill/>
        <a:ln w="25400" cap="flat" cmpd="sng" algn="ctr">
          <a:solidFill>
            <a:srgbClr val="B5AE5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2253751" y="2876220"/>
        <a:ext cx="56451" cy="56451"/>
      </dsp:txXfrm>
    </dsp:sp>
    <dsp:sp modelId="{7B576F5A-72BF-4DA2-A91F-DB64DBCC9FCE}">
      <dsp:nvSpPr>
        <dsp:cNvPr id="0" name=""/>
        <dsp:cNvSpPr/>
      </dsp:nvSpPr>
      <dsp:spPr>
        <a:xfrm>
          <a:off x="2744137" y="2907200"/>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b="1" kern="1200">
              <a:solidFill>
                <a:sysClr val="windowText" lastClr="000000"/>
              </a:solidFill>
              <a:latin typeface="Century Gothic"/>
              <a:ea typeface="+mn-ea"/>
              <a:cs typeface="+mn-cs"/>
            </a:rPr>
            <a:t>Physical Science 20</a:t>
          </a:r>
        </a:p>
      </dsp:txBody>
      <dsp:txXfrm>
        <a:off x="2762964" y="2926027"/>
        <a:ext cx="1247981" cy="605163"/>
      </dsp:txXfrm>
    </dsp:sp>
    <dsp:sp modelId="{F264C9E2-9325-475B-87C7-A4CE8140B6D0}">
      <dsp:nvSpPr>
        <dsp:cNvPr id="0" name=""/>
        <dsp:cNvSpPr/>
      </dsp:nvSpPr>
      <dsp:spPr>
        <a:xfrm rot="17951749">
          <a:off x="3579269" y="2449426"/>
          <a:ext cx="1759079" cy="22763"/>
        </a:xfrm>
        <a:custGeom>
          <a:avLst/>
          <a:gdLst/>
          <a:ahLst/>
          <a:cxnLst/>
          <a:rect l="0" t="0" r="0" b="0"/>
          <a:pathLst>
            <a:path>
              <a:moveTo>
                <a:pt x="0" y="11381"/>
              </a:moveTo>
              <a:lnTo>
                <a:pt x="1449961"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CA" sz="600" kern="1200">
            <a:solidFill>
              <a:sysClr val="windowText" lastClr="000000">
                <a:hueOff val="0"/>
                <a:satOff val="0"/>
                <a:lumOff val="0"/>
                <a:alphaOff val="0"/>
              </a:sysClr>
            </a:solidFill>
            <a:latin typeface="Century Gothic"/>
            <a:ea typeface="+mn-ea"/>
            <a:cs typeface="+mn-cs"/>
          </a:endParaRPr>
        </a:p>
      </dsp:txBody>
      <dsp:txXfrm>
        <a:off x="4414831" y="2416831"/>
        <a:ext cx="87953" cy="87953"/>
      </dsp:txXfrm>
    </dsp:sp>
    <dsp:sp modelId="{7F8067F1-61FB-4205-B11E-2911A809B416}">
      <dsp:nvSpPr>
        <dsp:cNvPr id="0" name=""/>
        <dsp:cNvSpPr/>
      </dsp:nvSpPr>
      <dsp:spPr>
        <a:xfrm>
          <a:off x="4887844" y="1371598"/>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ysClr val="windowText" lastClr="000000"/>
              </a:solidFill>
              <a:latin typeface="Century Gothic"/>
              <a:ea typeface="+mn-ea"/>
              <a:cs typeface="+mn-cs"/>
            </a:rPr>
            <a:t>Earth Science 30 </a:t>
          </a:r>
        </a:p>
      </dsp:txBody>
      <dsp:txXfrm>
        <a:off x="4906671" y="1390425"/>
        <a:ext cx="1247981" cy="605163"/>
      </dsp:txXfrm>
    </dsp:sp>
    <dsp:sp modelId="{66D5E4FB-8C3B-405B-9734-14516A07BBD1}">
      <dsp:nvSpPr>
        <dsp:cNvPr id="0" name=""/>
        <dsp:cNvSpPr/>
      </dsp:nvSpPr>
      <dsp:spPr>
        <a:xfrm rot="19860505">
          <a:off x="3966852" y="2973859"/>
          <a:ext cx="1004237" cy="22763"/>
        </a:xfrm>
        <a:custGeom>
          <a:avLst/>
          <a:gdLst/>
          <a:ahLst/>
          <a:cxnLst/>
          <a:rect l="0" t="0" r="0" b="0"/>
          <a:pathLst>
            <a:path>
              <a:moveTo>
                <a:pt x="0" y="11381"/>
              </a:moveTo>
              <a:lnTo>
                <a:pt x="821863"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4443865" y="2960135"/>
        <a:ext cx="50211" cy="50211"/>
      </dsp:txXfrm>
    </dsp:sp>
    <dsp:sp modelId="{456FC5C4-6DBC-4A28-8CAB-2716406452BC}">
      <dsp:nvSpPr>
        <dsp:cNvPr id="0" name=""/>
        <dsp:cNvSpPr/>
      </dsp:nvSpPr>
      <dsp:spPr>
        <a:xfrm>
          <a:off x="4908170" y="2420465"/>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b="1" kern="1200">
              <a:solidFill>
                <a:sysClr val="windowText" lastClr="000000"/>
              </a:solidFill>
              <a:latin typeface="Century Gothic"/>
              <a:ea typeface="+mn-ea"/>
              <a:cs typeface="+mn-cs"/>
            </a:rPr>
            <a:t>Physics 30</a:t>
          </a:r>
        </a:p>
      </dsp:txBody>
      <dsp:txXfrm>
        <a:off x="4926997" y="2439292"/>
        <a:ext cx="1247981" cy="605163"/>
      </dsp:txXfrm>
    </dsp:sp>
    <dsp:sp modelId="{B55174EE-0618-4724-8A35-9E1F546928D6}">
      <dsp:nvSpPr>
        <dsp:cNvPr id="0" name=""/>
        <dsp:cNvSpPr/>
      </dsp:nvSpPr>
      <dsp:spPr>
        <a:xfrm rot="1687108">
          <a:off x="3969158" y="3459274"/>
          <a:ext cx="1027152" cy="22763"/>
        </a:xfrm>
        <a:custGeom>
          <a:avLst/>
          <a:gdLst/>
          <a:ahLst/>
          <a:cxnLst/>
          <a:rect l="0" t="0" r="0" b="0"/>
          <a:pathLst>
            <a:path>
              <a:moveTo>
                <a:pt x="0" y="11381"/>
              </a:moveTo>
              <a:lnTo>
                <a:pt x="840617"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4457055" y="3444977"/>
        <a:ext cx="51357" cy="51357"/>
      </dsp:txXfrm>
    </dsp:sp>
    <dsp:sp modelId="{1B32888D-18BA-4FB7-8257-020D3241FA83}">
      <dsp:nvSpPr>
        <dsp:cNvPr id="0" name=""/>
        <dsp:cNvSpPr/>
      </dsp:nvSpPr>
      <dsp:spPr>
        <a:xfrm>
          <a:off x="4935696" y="3391293"/>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b="1" kern="1200">
              <a:solidFill>
                <a:sysClr val="windowText" lastClr="000000"/>
              </a:solidFill>
              <a:latin typeface="Century Gothic"/>
              <a:ea typeface="+mn-ea"/>
              <a:cs typeface="+mn-cs"/>
            </a:rPr>
            <a:t>Chemistry 30</a:t>
          </a:r>
        </a:p>
      </dsp:txBody>
      <dsp:txXfrm>
        <a:off x="4954523" y="3410120"/>
        <a:ext cx="1247981" cy="605163"/>
      </dsp:txXfrm>
    </dsp:sp>
    <dsp:sp modelId="{D1D33602-5A76-4E63-A2EA-E1E9C81B0A9D}">
      <dsp:nvSpPr>
        <dsp:cNvPr id="0" name=""/>
        <dsp:cNvSpPr/>
      </dsp:nvSpPr>
      <dsp:spPr>
        <a:xfrm rot="3948689">
          <a:off x="1114092" y="3659543"/>
          <a:ext cx="2391230" cy="22763"/>
        </a:xfrm>
        <a:custGeom>
          <a:avLst/>
          <a:gdLst/>
          <a:ahLst/>
          <a:cxnLst/>
          <a:rect l="0" t="0" r="0" b="0"/>
          <a:pathLst>
            <a:path>
              <a:moveTo>
                <a:pt x="0" y="11381"/>
              </a:moveTo>
              <a:lnTo>
                <a:pt x="1956971" y="11381"/>
              </a:lnTo>
            </a:path>
          </a:pathLst>
        </a:custGeom>
        <a:noFill/>
        <a:ln w="25400" cap="flat" cmpd="sng" algn="ctr">
          <a:solidFill>
            <a:srgbClr val="B5AE5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CA" sz="800" kern="1200">
            <a:solidFill>
              <a:sysClr val="windowText" lastClr="000000">
                <a:hueOff val="0"/>
                <a:satOff val="0"/>
                <a:lumOff val="0"/>
                <a:alphaOff val="0"/>
              </a:sysClr>
            </a:solidFill>
            <a:latin typeface="Century Gothic"/>
            <a:ea typeface="+mn-ea"/>
            <a:cs typeface="+mn-cs"/>
          </a:endParaRPr>
        </a:p>
      </dsp:txBody>
      <dsp:txXfrm>
        <a:off x="2249927" y="3611144"/>
        <a:ext cx="119561" cy="119561"/>
      </dsp:txXfrm>
    </dsp:sp>
    <dsp:sp modelId="{3ED836B8-CCB0-4C00-92AA-81C48077EB8A}">
      <dsp:nvSpPr>
        <dsp:cNvPr id="0" name=""/>
        <dsp:cNvSpPr/>
      </dsp:nvSpPr>
      <dsp:spPr>
        <a:xfrm>
          <a:off x="2799599" y="4440159"/>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b="1" kern="1200">
              <a:solidFill>
                <a:sysClr val="windowText" lastClr="000000"/>
              </a:solidFill>
              <a:latin typeface="Century Gothic"/>
              <a:ea typeface="+mn-ea"/>
              <a:cs typeface="+mn-cs"/>
            </a:rPr>
            <a:t>Computer Science 20</a:t>
          </a:r>
        </a:p>
      </dsp:txBody>
      <dsp:txXfrm>
        <a:off x="2818426" y="4458986"/>
        <a:ext cx="1247981" cy="605163"/>
      </dsp:txXfrm>
    </dsp:sp>
    <dsp:sp modelId="{FE0BBE5C-66C3-41F8-BFC6-9E743F6EF8C3}">
      <dsp:nvSpPr>
        <dsp:cNvPr id="0" name=""/>
        <dsp:cNvSpPr/>
      </dsp:nvSpPr>
      <dsp:spPr>
        <a:xfrm rot="21590469">
          <a:off x="4085233" y="4749007"/>
          <a:ext cx="850464" cy="22763"/>
        </a:xfrm>
        <a:custGeom>
          <a:avLst/>
          <a:gdLst/>
          <a:ahLst/>
          <a:cxnLst/>
          <a:rect l="0" t="0" r="0" b="0"/>
          <a:pathLst>
            <a:path>
              <a:moveTo>
                <a:pt x="0" y="11381"/>
              </a:moveTo>
              <a:lnTo>
                <a:pt x="696015" y="11381"/>
              </a:lnTo>
            </a:path>
          </a:pathLst>
        </a:custGeom>
        <a:noFill/>
        <a:ln w="25400" cap="flat" cmpd="sng" algn="ctr">
          <a:solidFill>
            <a:srgbClr val="B5AE5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solidFill>
              <a:sysClr val="windowText" lastClr="000000">
                <a:hueOff val="0"/>
                <a:satOff val="0"/>
                <a:lumOff val="0"/>
                <a:alphaOff val="0"/>
              </a:sysClr>
            </a:solidFill>
            <a:latin typeface="Century Gothic"/>
            <a:ea typeface="+mn-ea"/>
            <a:cs typeface="+mn-cs"/>
          </a:endParaRPr>
        </a:p>
      </dsp:txBody>
      <dsp:txXfrm>
        <a:off x="4489204" y="4739127"/>
        <a:ext cx="42523" cy="42523"/>
      </dsp:txXfrm>
    </dsp:sp>
    <dsp:sp modelId="{D5384C35-3E52-4C62-9C4F-D0DCA3D3D10D}">
      <dsp:nvSpPr>
        <dsp:cNvPr id="0" name=""/>
        <dsp:cNvSpPr/>
      </dsp:nvSpPr>
      <dsp:spPr>
        <a:xfrm>
          <a:off x="4935696" y="4437801"/>
          <a:ext cx="1285635" cy="642817"/>
        </a:xfrm>
        <a:prstGeom prst="roundRect">
          <a:avLst>
            <a:gd name="adj" fmla="val 10000"/>
          </a:avLst>
        </a:prstGeom>
        <a:gradFill rotWithShape="0">
          <a:gsLst>
            <a:gs pos="0">
              <a:srgbClr val="B5AE53">
                <a:hueOff val="0"/>
                <a:satOff val="0"/>
                <a:lumOff val="0"/>
                <a:alphaOff val="0"/>
                <a:tint val="1000"/>
                <a:satMod val="100000"/>
              </a:srgbClr>
            </a:gs>
            <a:gs pos="68000">
              <a:srgbClr val="B5AE53">
                <a:hueOff val="0"/>
                <a:satOff val="0"/>
                <a:lumOff val="0"/>
                <a:alphaOff val="0"/>
                <a:tint val="77000"/>
                <a:satMod val="100000"/>
              </a:srgbClr>
            </a:gs>
            <a:gs pos="81000">
              <a:srgbClr val="B5AE53">
                <a:hueOff val="0"/>
                <a:satOff val="0"/>
                <a:lumOff val="0"/>
                <a:alphaOff val="0"/>
                <a:tint val="79000"/>
                <a:satMod val="100000"/>
              </a:srgbClr>
            </a:gs>
            <a:gs pos="86000">
              <a:srgbClr val="B5AE53">
                <a:hueOff val="0"/>
                <a:satOff val="0"/>
                <a:lumOff val="0"/>
                <a:alphaOff val="0"/>
                <a:tint val="73000"/>
                <a:satMod val="100000"/>
              </a:srgbClr>
            </a:gs>
            <a:gs pos="100000">
              <a:srgbClr val="B5AE53">
                <a:hueOff val="0"/>
                <a:satOff val="0"/>
                <a:lumOff val="0"/>
                <a:alphaOff val="0"/>
                <a:tint val="35000"/>
                <a:satMod val="100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b="1" kern="1200">
              <a:solidFill>
                <a:sysClr val="windowText" lastClr="000000"/>
              </a:solidFill>
              <a:latin typeface="Century Gothic"/>
              <a:ea typeface="+mn-ea"/>
              <a:cs typeface="+mn-cs"/>
            </a:rPr>
            <a:t>Computer Science 30</a:t>
          </a:r>
        </a:p>
      </dsp:txBody>
      <dsp:txXfrm>
        <a:off x="4954523" y="4456628"/>
        <a:ext cx="1247981" cy="6051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DBE132A-7E4B-4297-B78F-FA099516A9B2}"/>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7411" name="Rectangle 3">
            <a:extLst>
              <a:ext uri="{FF2B5EF4-FFF2-40B4-BE49-F238E27FC236}">
                <a16:creationId xmlns:a16="http://schemas.microsoft.com/office/drawing/2014/main" id="{319EEA5E-599C-4364-ABC4-26FA1880E711}"/>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7412" name="Rectangle 4">
            <a:extLst>
              <a:ext uri="{FF2B5EF4-FFF2-40B4-BE49-F238E27FC236}">
                <a16:creationId xmlns:a16="http://schemas.microsoft.com/office/drawing/2014/main" id="{27A2F65F-3946-4BBD-AC4F-F1055C184C04}"/>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7413" name="Rectangle 5">
            <a:extLst>
              <a:ext uri="{FF2B5EF4-FFF2-40B4-BE49-F238E27FC236}">
                <a16:creationId xmlns:a16="http://schemas.microsoft.com/office/drawing/2014/main" id="{E7A0E31B-9FA0-4752-A188-64FE6755A7AD}"/>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D1DA089-BD4C-466E-8A04-4D7799DFF13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85638F8-D2C2-4B02-BBF2-58A941F76306}"/>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5363" name="Rectangle 3">
            <a:extLst>
              <a:ext uri="{FF2B5EF4-FFF2-40B4-BE49-F238E27FC236}">
                <a16:creationId xmlns:a16="http://schemas.microsoft.com/office/drawing/2014/main" id="{5B6F3B78-4314-4F43-AA0A-830881E38E23}"/>
              </a:ext>
            </a:extLst>
          </p:cNvPr>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5124" name="Rectangle 4">
            <a:extLst>
              <a:ext uri="{FF2B5EF4-FFF2-40B4-BE49-F238E27FC236}">
                <a16:creationId xmlns:a16="http://schemas.microsoft.com/office/drawing/2014/main" id="{7D4D579A-BF39-4241-A5F0-AA4879F01049}"/>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E87A9AF1-87C8-4013-B05A-E985029AF315}"/>
              </a:ext>
            </a:extLst>
          </p:cNvPr>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B29D3E6D-1161-4C49-9A3F-0A689B56B0D6}"/>
              </a:ext>
            </a:extLst>
          </p:cNvPr>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5367" name="Rectangle 7">
            <a:extLst>
              <a:ext uri="{FF2B5EF4-FFF2-40B4-BE49-F238E27FC236}">
                <a16:creationId xmlns:a16="http://schemas.microsoft.com/office/drawing/2014/main" id="{994D2A90-CC3F-4E3B-A5B0-193CBF9772DA}"/>
              </a:ext>
            </a:extLst>
          </p:cNvPr>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B103DA1-3864-442E-BAC9-FBD8AE5481E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BA5DDEE3-E00D-4DE6-8E1D-B3D8C9943267}"/>
              </a:ext>
            </a:extLst>
          </p:cNvPr>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6780E7C-8583-4EEF-92ED-B02582C1C5E1}" type="slidenum">
              <a:rPr kumimoji="0" lang="en-US" altLang="en-US">
                <a:latin typeface="Times New Roman" panose="02020603050405020304" pitchFamily="18" charset="0"/>
              </a:rPr>
              <a:pPr>
                <a:spcBef>
                  <a:spcPct val="0"/>
                </a:spcBef>
              </a:pPr>
              <a:t>1</a:t>
            </a:fld>
            <a:endParaRPr kumimoji="0"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468FBEF1-8EDF-4CFB-A86C-02C4B1830697}"/>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FDB94E72-D9DF-4FFD-8B65-CD80B9A70C4E}"/>
              </a:ext>
            </a:extLst>
          </p:cNvPr>
          <p:cNvSpPr>
            <a:spLocks noGrp="1" noChangeArrowheads="1"/>
          </p:cNvSpPr>
          <p:nvPr>
            <p:ph type="body" idx="1"/>
          </p:nvPr>
        </p:nvSpPr>
        <p:spPr>
          <a:noFill/>
        </p:spPr>
        <p:txBody>
          <a:bodyPr/>
          <a:lstStyle/>
          <a:p>
            <a:r>
              <a:rPr lang="en-CA" sz="1800" kern="100" dirty="0">
                <a:effectLst/>
                <a:latin typeface="Calibri" panose="020F0502020204030204" pitchFamily="34" charset="0"/>
                <a:ea typeface="Times New Roman" panose="02020603050405020304" pitchFamily="18" charset="0"/>
                <a:cs typeface="Times New Roman" panose="02020603050405020304" pitchFamily="18" charset="0"/>
              </a:rPr>
              <a:t> Remove supported math classes; add those in beforehand</a:t>
            </a:r>
          </a:p>
          <a:p>
            <a:r>
              <a:rPr lang="en-CA"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CA" sz="1800" kern="100" dirty="0">
                <a:effectLst/>
                <a:latin typeface="Calibri" panose="020F0502020204030204" pitchFamily="34" charset="0"/>
                <a:ea typeface="Times New Roman" panose="02020603050405020304" pitchFamily="18" charset="0"/>
                <a:cs typeface="Times New Roman" panose="02020603050405020304" pitchFamily="18" charset="0"/>
              </a:rPr>
              <a:t>Build in to go through each area and have students select as go</a:t>
            </a:r>
          </a:p>
          <a:p>
            <a:r>
              <a:rPr lang="en-CA"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CA" sz="1800" kern="100" dirty="0">
                <a:effectLst/>
                <a:latin typeface="Calibri" panose="020F0502020204030204" pitchFamily="34" charset="0"/>
                <a:ea typeface="Times New Roman" panose="02020603050405020304" pitchFamily="18" charset="0"/>
                <a:cs typeface="Times New Roman" panose="02020603050405020304" pitchFamily="18" charset="0"/>
              </a:rPr>
              <a:t>Check before post</a:t>
            </a:r>
          </a:p>
          <a:p>
            <a:r>
              <a:rPr lang="en-CA"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CA" sz="1800" kern="100" dirty="0">
                <a:effectLst/>
                <a:latin typeface="Calibri" panose="020F0502020204030204" pitchFamily="34" charset="0"/>
                <a:ea typeface="Times New Roman" panose="02020603050405020304" pitchFamily="18" charset="0"/>
                <a:cs typeface="Times New Roman" panose="02020603050405020304" pitchFamily="18" charset="0"/>
              </a:rPr>
              <a:t>Course registration handbook open , show where</a:t>
            </a:r>
          </a:p>
          <a:p>
            <a:r>
              <a:rPr lang="en-CA"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CA" sz="1800" kern="100" dirty="0">
                <a:effectLst/>
                <a:latin typeface="Calibri" panose="020F0502020204030204" pitchFamily="34" charset="0"/>
                <a:ea typeface="Times New Roman" panose="02020603050405020304" pitchFamily="18" charset="0"/>
                <a:cs typeface="Times New Roman" panose="02020603050405020304" pitchFamily="18" charset="0"/>
              </a:rPr>
              <a:t>Slide QR code</a:t>
            </a:r>
          </a:p>
          <a:p>
            <a:r>
              <a:rPr lang="en-CA"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CA" sz="1800" kern="100" dirty="0" err="1">
                <a:effectLst/>
                <a:latin typeface="Calibri" panose="020F0502020204030204" pitchFamily="34" charset="0"/>
                <a:ea typeface="Times New Roman" panose="02020603050405020304" pitchFamily="18" charset="0"/>
                <a:cs typeface="Times New Roman" panose="02020603050405020304" pitchFamily="18" charset="0"/>
              </a:rPr>
              <a:t>Edf</a:t>
            </a:r>
            <a:r>
              <a:rPr lang="en-CA" sz="1800" kern="100" dirty="0">
                <a:effectLst/>
                <a:latin typeface="Calibri" panose="020F0502020204030204" pitchFamily="34" charset="0"/>
                <a:ea typeface="Times New Roman" panose="02020603050405020304" pitchFamily="18" charset="0"/>
                <a:cs typeface="Times New Roman" panose="02020603050405020304" pitchFamily="18" charset="0"/>
              </a:rPr>
              <a:t> take cca10 in grade 10</a:t>
            </a:r>
          </a:p>
          <a:p>
            <a:r>
              <a:rPr lang="en-CA"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CA" sz="1800" kern="100" dirty="0">
                <a:effectLst/>
                <a:latin typeface="Calibri" panose="020F0502020204030204" pitchFamily="34" charset="0"/>
                <a:ea typeface="Times New Roman" panose="02020603050405020304" pitchFamily="18" charset="0"/>
                <a:cs typeface="Times New Roman" panose="02020603050405020304" pitchFamily="18" charset="0"/>
              </a:rPr>
              <a:t>Transcripts show funnel</a:t>
            </a:r>
          </a:p>
          <a:p>
            <a:endParaRPr lang="en-CA"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ltLang="en-US">
                <a:latin typeface="Arial" panose="020B0604020202020204" pitchFamily="34" charset="0"/>
              </a:rPr>
              <a:t>Process: letter and expression of interest from English teacher, writing sample, permission from parents, teacher signature</a:t>
            </a:r>
          </a:p>
          <a:p>
            <a:pPr>
              <a:buClr>
                <a:schemeClr val="tx2"/>
              </a:buClr>
              <a:defRPr/>
            </a:pPr>
            <a:r>
              <a:rPr lang="en-US" altLang="en-US"/>
              <a:t>What makes a good student for the advanced English program?</a:t>
            </a:r>
          </a:p>
          <a:p>
            <a:pPr marL="171450" indent="-171450">
              <a:buClr>
                <a:schemeClr val="tx2"/>
              </a:buClr>
              <a:buFont typeface="Arial" panose="020B0604020202020204" pitchFamily="34" charset="0"/>
              <a:buChar char="•"/>
              <a:defRPr/>
            </a:pPr>
            <a:r>
              <a:rPr lang="en-CA" altLang="en-US"/>
              <a:t>Enjoys reading and writing</a:t>
            </a:r>
          </a:p>
          <a:p>
            <a:pPr marL="171450" indent="-171450">
              <a:buClr>
                <a:schemeClr val="tx2"/>
              </a:buClr>
              <a:buFont typeface="Arial" panose="020B0604020202020204" pitchFamily="34" charset="0"/>
              <a:buChar char="•"/>
              <a:defRPr/>
            </a:pPr>
            <a:r>
              <a:rPr lang="en-CA" altLang="en-US"/>
              <a:t>Enjoys discussions, critical thinker, challenges themselves</a:t>
            </a:r>
            <a:endParaRPr lang="en-US" altLang="en-US"/>
          </a:p>
          <a:p>
            <a:pPr>
              <a:buClr>
                <a:schemeClr val="tx2"/>
              </a:buClr>
              <a:defRPr/>
            </a:pPr>
            <a:r>
              <a:rPr lang="en-CA" altLang="en-US"/>
              <a:t>What are the benefits to participating in the advanced English program?</a:t>
            </a:r>
            <a:endParaRPr lang="en-US" altLang="en-US"/>
          </a:p>
          <a:p>
            <a:pPr marL="171450" indent="-171450">
              <a:buFont typeface="Arial" panose="020B0604020202020204" pitchFamily="34" charset="0"/>
              <a:buChar char="•"/>
              <a:defRPr/>
            </a:pPr>
            <a:r>
              <a:rPr lang="en-CA" altLang="en-US">
                <a:latin typeface="Arial" panose="020B0604020202020204" pitchFamily="34" charset="0"/>
              </a:rPr>
              <a:t>Could get university credit</a:t>
            </a:r>
          </a:p>
          <a:p>
            <a:pPr marL="171450" indent="-171450">
              <a:buFont typeface="Arial" panose="020B0604020202020204" pitchFamily="34" charset="0"/>
              <a:buChar char="•"/>
              <a:defRPr/>
            </a:pPr>
            <a:r>
              <a:rPr lang="en-CA" altLang="en-US">
                <a:latin typeface="Arial" panose="020B0604020202020204" pitchFamily="34" charset="0"/>
              </a:rPr>
              <a:t>Better prepared for university</a:t>
            </a:r>
          </a:p>
          <a:p>
            <a:pPr marL="171450" indent="-171450">
              <a:buFont typeface="Arial" panose="020B0604020202020204" pitchFamily="34" charset="0"/>
              <a:buChar char="•"/>
              <a:defRPr/>
            </a:pPr>
            <a:r>
              <a:rPr lang="en-CA" altLang="en-US">
                <a:latin typeface="Arial" panose="020B0604020202020204" pitchFamily="34" charset="0"/>
              </a:rPr>
              <a:t>Close community (similar to French Immersion); like minded and ability students</a:t>
            </a:r>
          </a:p>
          <a:p>
            <a:pPr marL="171450" indent="-171450">
              <a:buFont typeface="Arial" panose="020B0604020202020204" pitchFamily="34" charset="0"/>
              <a:buChar char="•"/>
              <a:defRPr/>
            </a:pPr>
            <a:r>
              <a:rPr lang="en-CA" altLang="en-US">
                <a:latin typeface="Arial" panose="020B0604020202020204" pitchFamily="34" charset="0"/>
              </a:rPr>
              <a:t>Analytical and writing skills improve</a:t>
            </a:r>
          </a:p>
          <a:p>
            <a:pPr marL="171450" indent="-171450">
              <a:buFont typeface="Arial" panose="020B0604020202020204" pitchFamily="34" charset="0"/>
              <a:buChar char="•"/>
              <a:defRPr/>
            </a:pPr>
            <a:r>
              <a:rPr lang="en-CA" altLang="en-US">
                <a:latin typeface="Arial" panose="020B0604020202020204" pitchFamily="34" charset="0"/>
              </a:rPr>
              <a:t>More focused, faster pace, higher level of thinking than what is expected by the criteria</a:t>
            </a:r>
          </a:p>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10</a:t>
            </a:fld>
            <a:endParaRPr lang="en-US" altLang="en-US"/>
          </a:p>
        </p:txBody>
      </p:sp>
    </p:spTree>
    <p:extLst>
      <p:ext uri="{BB962C8B-B14F-4D97-AF65-F5344CB8AC3E}">
        <p14:creationId xmlns:p14="http://schemas.microsoft.com/office/powerpoint/2010/main" val="2744245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A31D90D-AC64-4428-96BB-B9E2AA4FBF49}"/>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56F6A10D-F512-4EED-A8BD-286454326192}"/>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D569ACA4-8608-428E-98E3-0E8B1DABB5F2}"/>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777F0C-7C2D-4E82-8D31-CFDC184E7CB8}"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8FB14E9-C867-405D-9ABA-1257A18B839A}"/>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EF43E811-035D-4D17-ADC0-A98CBE86FC63}"/>
              </a:ext>
            </a:extLst>
          </p:cNvPr>
          <p:cNvSpPr>
            <a:spLocks noGrp="1" noChangeArrowheads="1"/>
          </p:cNvSpPr>
          <p:nvPr>
            <p:ph type="body" idx="1"/>
          </p:nvPr>
        </p:nvSpPr>
        <p:spPr>
          <a:noFill/>
        </p:spPr>
        <p:txBody>
          <a:bodyPr/>
          <a:lstStyle/>
          <a:p>
            <a:endParaRPr lang="en-CA" altLang="en-US" dirty="0">
              <a:latin typeface="Arial" panose="020B0604020202020204" pitchFamily="34" charset="0"/>
            </a:endParaRPr>
          </a:p>
        </p:txBody>
      </p:sp>
      <p:sp>
        <p:nvSpPr>
          <p:cNvPr id="24580" name="Slide Number Placeholder 3">
            <a:extLst>
              <a:ext uri="{FF2B5EF4-FFF2-40B4-BE49-F238E27FC236}">
                <a16:creationId xmlns:a16="http://schemas.microsoft.com/office/drawing/2014/main" id="{0C212740-B7F9-43E1-A417-5895A6CE1055}"/>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13E7A0-61CF-4E0C-A44B-B53FAA1F8675}" type="slidenum">
              <a:rPr lang="en-CA" altLang="en-US" sz="1200"/>
              <a:pPr/>
              <a:t>12</a:t>
            </a:fld>
            <a:endParaRPr lang="en-CA"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C474D57-2654-4D00-A42A-358E63B080E8}"/>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E70E1368-4375-49FC-B44D-759CB6435431}"/>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B7DB376C-A328-466B-8269-0C3F6E22A13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BBA23F-6983-423A-8A22-39A59D3FF824}" type="slidenum">
              <a:rPr lang="en-US" altLang="en-US" sz="1200"/>
              <a:pPr/>
              <a:t>14</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979A010-EBA1-4F25-80C2-BDE6E9B62658}"/>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86321B67-2555-480E-82C0-5DE73A2E1BF9}"/>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12292" name="Slide Number Placeholder 3">
            <a:extLst>
              <a:ext uri="{FF2B5EF4-FFF2-40B4-BE49-F238E27FC236}">
                <a16:creationId xmlns:a16="http://schemas.microsoft.com/office/drawing/2014/main" id="{2FB0B33F-9684-4193-B936-DB9A9DC3CC1C}"/>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B365396-149A-46DE-88D4-4EDBA490B48C}" type="slidenum">
              <a:rPr lang="en-US" altLang="en-US" sz="1200"/>
              <a:pPr/>
              <a:t>15</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DC91929-E5E2-45E8-9CED-A59619599D8E}"/>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2AE91281-282F-4047-91C9-20B9BB703A92}"/>
              </a:ext>
            </a:extLst>
          </p:cNvPr>
          <p:cNvSpPr>
            <a:spLocks noGrp="1" noChangeArrowheads="1"/>
          </p:cNvSpPr>
          <p:nvPr>
            <p:ph type="body" idx="1"/>
          </p:nvPr>
        </p:nvSpPr>
        <p:spPr>
          <a:noFill/>
        </p:spPr>
        <p:txBody>
          <a:bodyPr/>
          <a:lstStyle/>
          <a:p>
            <a:r>
              <a:rPr lang="en-CA" sz="1800" b="1" i="0" u="none" strike="noStrike" dirty="0">
                <a:solidFill>
                  <a:srgbClr val="000000"/>
                </a:solidFill>
                <a:effectLst/>
                <a:latin typeface="Cambria" panose="02040503050406030204" pitchFamily="18" charset="0"/>
              </a:rPr>
              <a:t>12 French credits at the gr. 10-12 level are required  for a Bilingual certificate.</a:t>
            </a:r>
          </a:p>
          <a:p>
            <a:endParaRPr lang="en-CA" sz="1800" b="1" i="0" u="none" strike="noStrike" dirty="0">
              <a:solidFill>
                <a:srgbClr val="000000"/>
              </a:solidFill>
              <a:effectLst/>
              <a:latin typeface="Cambria" panose="02040503050406030204" pitchFamily="18" charset="0"/>
            </a:endParaRPr>
          </a:p>
          <a:p>
            <a:r>
              <a:rPr lang="en-CA" sz="1800" b="1" i="0" u="none" strike="noStrike" dirty="0" err="1">
                <a:solidFill>
                  <a:srgbClr val="000000"/>
                </a:solidFill>
                <a:effectLst/>
                <a:latin typeface="Cambria" panose="02040503050406030204" pitchFamily="18" charset="0"/>
              </a:rPr>
              <a:t>Littératie</a:t>
            </a:r>
            <a:r>
              <a:rPr lang="en-CA" sz="1800" b="1" i="0" u="none" strike="noStrike" dirty="0">
                <a:solidFill>
                  <a:srgbClr val="000000"/>
                </a:solidFill>
                <a:effectLst/>
                <a:latin typeface="Cambria" panose="02040503050406030204" pitchFamily="18" charset="0"/>
              </a:rPr>
              <a:t> financière 10 is required and MAY take the place of one of your French credits in the 2025-26 school year. </a:t>
            </a:r>
          </a:p>
          <a:p>
            <a:endParaRPr lang="en-CA" altLang="en-US" sz="1800" b="1" i="0" u="none" strike="noStrike" dirty="0">
              <a:solidFill>
                <a:srgbClr val="000000"/>
              </a:solidFill>
              <a:effectLst/>
              <a:latin typeface="Cambria" panose="02040503050406030204" pitchFamily="18" charset="0"/>
            </a:endParaRPr>
          </a:p>
          <a:p>
            <a:r>
              <a:rPr lang="en-CA" altLang="en-US" sz="1800" b="1" i="0" u="none" strike="noStrike" dirty="0">
                <a:solidFill>
                  <a:srgbClr val="000000"/>
                </a:solidFill>
                <a:effectLst/>
                <a:latin typeface="Cambria" panose="02040503050406030204" pitchFamily="18" charset="0"/>
              </a:rPr>
              <a:t>Looking forward to Grade 11….   4 required FR Immersion courses: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u="none" kern="1200" dirty="0">
                <a:solidFill>
                  <a:schemeClr val="tx1"/>
                </a:solidFill>
                <a:effectLst/>
                <a:latin typeface="Arial" pitchFamily="34" charset="0"/>
                <a:ea typeface="+mn-ea"/>
                <a:cs typeface="Arial" pitchFamily="34" charset="0"/>
              </a:rPr>
              <a:t>1. Etudes </a:t>
            </a:r>
            <a:r>
              <a:rPr lang="en-US" sz="1800" b="1" u="none" kern="1200" dirty="0" err="1">
                <a:solidFill>
                  <a:schemeClr val="tx1"/>
                </a:solidFill>
                <a:effectLst/>
                <a:latin typeface="Arial" pitchFamily="34" charset="0"/>
                <a:ea typeface="+mn-ea"/>
                <a:cs typeface="Arial" pitchFamily="34" charset="0"/>
              </a:rPr>
              <a:t>catholiques</a:t>
            </a:r>
            <a:r>
              <a:rPr lang="en-US" sz="1800" b="1" u="none" kern="1200" dirty="0">
                <a:solidFill>
                  <a:schemeClr val="tx1"/>
                </a:solidFill>
                <a:effectLst/>
                <a:latin typeface="Arial" pitchFamily="34" charset="0"/>
                <a:ea typeface="+mn-ea"/>
                <a:cs typeface="Arial" pitchFamily="34" charset="0"/>
              </a:rPr>
              <a:t> 20</a:t>
            </a:r>
            <a:endParaRPr kumimoji="0" lang="en-US" sz="1800" b="1" i="0" u="none" strike="noStrike" cap="none" normalizeH="0" baseline="0" dirty="0">
              <a:ln>
                <a:noFill/>
              </a:ln>
              <a:solidFill>
                <a:schemeClr val="tx1"/>
              </a:solidFill>
              <a:effectLst/>
              <a:latin typeface="Arial" pitchFamily="34" charset="0"/>
              <a:cs typeface="Arial" pitchFamily="34" charset="0"/>
            </a:endParaRPr>
          </a:p>
          <a:p>
            <a:r>
              <a:rPr lang="en-US" sz="1800" b="1" u="none" kern="1200" dirty="0">
                <a:solidFill>
                  <a:schemeClr val="tx1"/>
                </a:solidFill>
                <a:effectLst/>
                <a:latin typeface="Arial" pitchFamily="34" charset="0"/>
                <a:ea typeface="+mn-ea"/>
                <a:cs typeface="Arial" pitchFamily="34" charset="0"/>
              </a:rPr>
              <a:t>2. </a:t>
            </a:r>
            <a:r>
              <a:rPr lang="en-US" sz="1800" b="1" u="none" kern="1200" dirty="0" err="1">
                <a:solidFill>
                  <a:schemeClr val="tx1"/>
                </a:solidFill>
                <a:effectLst/>
                <a:latin typeface="Arial" pitchFamily="34" charset="0"/>
                <a:ea typeface="+mn-ea"/>
                <a:cs typeface="Arial" pitchFamily="34" charset="0"/>
              </a:rPr>
              <a:t>Français</a:t>
            </a:r>
            <a:r>
              <a:rPr lang="en-US" sz="1800" b="1" u="none" kern="1200" dirty="0">
                <a:solidFill>
                  <a:schemeClr val="tx1"/>
                </a:solidFill>
                <a:effectLst/>
                <a:latin typeface="Arial" pitchFamily="34" charset="0"/>
                <a:ea typeface="+mn-ea"/>
                <a:cs typeface="Arial" pitchFamily="34" charset="0"/>
              </a:rPr>
              <a:t> immersion </a:t>
            </a:r>
            <a:r>
              <a:rPr lang="en-US" sz="1800" b="1" u="none" kern="1200" dirty="0" err="1">
                <a:solidFill>
                  <a:schemeClr val="tx1"/>
                </a:solidFill>
                <a:effectLst/>
                <a:latin typeface="Arial" pitchFamily="34" charset="0"/>
                <a:ea typeface="+mn-ea"/>
                <a:cs typeface="Arial" pitchFamily="34" charset="0"/>
              </a:rPr>
              <a:t>intégré</a:t>
            </a:r>
            <a:r>
              <a:rPr lang="en-US" sz="1800" b="1" u="none" kern="1200" dirty="0">
                <a:solidFill>
                  <a:schemeClr val="tx1"/>
                </a:solidFill>
                <a:effectLst/>
                <a:latin typeface="Arial" pitchFamily="34" charset="0"/>
                <a:ea typeface="+mn-ea"/>
                <a:cs typeface="Arial" pitchFamily="34" charset="0"/>
              </a:rPr>
              <a:t> B20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u="none" kern="1200" dirty="0">
                <a:solidFill>
                  <a:schemeClr val="tx1"/>
                </a:solidFill>
                <a:effectLst/>
                <a:latin typeface="Arial" pitchFamily="34" charset="0"/>
                <a:ea typeface="+mn-ea"/>
                <a:cs typeface="Arial" pitchFamily="34" charset="0"/>
              </a:rPr>
              <a:t>3. </a:t>
            </a:r>
            <a:r>
              <a:rPr lang="en-US" sz="1800" b="1" u="none" kern="1200" dirty="0" err="1">
                <a:solidFill>
                  <a:schemeClr val="tx1"/>
                </a:solidFill>
                <a:effectLst/>
                <a:latin typeface="Arial" pitchFamily="34" charset="0"/>
                <a:ea typeface="+mn-ea"/>
                <a:cs typeface="Arial" pitchFamily="34" charset="0"/>
              </a:rPr>
              <a:t>Français</a:t>
            </a:r>
            <a:r>
              <a:rPr lang="en-US" sz="1800" b="1" u="none" kern="1200" dirty="0">
                <a:solidFill>
                  <a:schemeClr val="tx1"/>
                </a:solidFill>
                <a:effectLst/>
                <a:latin typeface="Arial" pitchFamily="34" charset="0"/>
                <a:ea typeface="+mn-ea"/>
                <a:cs typeface="Arial" pitchFamily="34" charset="0"/>
              </a:rPr>
              <a:t> immersion 20</a:t>
            </a:r>
            <a:endParaRPr kumimoji="0" lang="en-US" sz="1800" b="1" i="0" u="none" strike="noStrike" kern="1200" cap="none" normalizeH="0" baseline="0" dirty="0">
              <a:ln>
                <a:noFill/>
              </a:ln>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altLang="en-US" sz="1800" b="1" i="0" u="none" strike="noStrike" dirty="0">
                <a:solidFill>
                  <a:srgbClr val="000000"/>
                </a:solidFill>
                <a:effectLst/>
                <a:latin typeface="Cambria" panose="02040503050406030204" pitchFamily="18" charset="0"/>
              </a:rPr>
              <a:t>4. </a:t>
            </a:r>
            <a:r>
              <a:rPr lang="en-US" sz="1200" b="1" u="none" kern="1200" dirty="0" err="1">
                <a:solidFill>
                  <a:srgbClr val="FF0000"/>
                </a:solidFill>
                <a:effectLst/>
                <a:latin typeface="Arial" pitchFamily="34" charset="0"/>
                <a:ea typeface="+mn-ea"/>
                <a:cs typeface="Arial" pitchFamily="34" charset="0"/>
              </a:rPr>
              <a:t>Histoire</a:t>
            </a:r>
            <a:r>
              <a:rPr lang="en-US" sz="1200" b="1" u="none" kern="1200" dirty="0">
                <a:solidFill>
                  <a:srgbClr val="FF0000"/>
                </a:solidFill>
                <a:effectLst/>
                <a:latin typeface="Arial" pitchFamily="34" charset="0"/>
                <a:ea typeface="+mn-ea"/>
                <a:cs typeface="Arial" pitchFamily="34" charset="0"/>
              </a:rPr>
              <a:t> 20  </a:t>
            </a:r>
            <a:r>
              <a:rPr lang="en-US" sz="1200" b="1" u="sng" kern="1200" dirty="0">
                <a:solidFill>
                  <a:srgbClr val="FF0000"/>
                </a:solidFill>
                <a:effectLst/>
                <a:latin typeface="Arial" pitchFamily="34" charset="0"/>
                <a:ea typeface="+mn-ea"/>
                <a:cs typeface="Arial" pitchFamily="34" charset="0"/>
              </a:rPr>
              <a:t>OR</a:t>
            </a:r>
            <a:r>
              <a:rPr lang="en-US" sz="1200" b="1" u="none" kern="1200" dirty="0">
                <a:solidFill>
                  <a:srgbClr val="FF0000"/>
                </a:solidFill>
                <a:effectLst/>
                <a:latin typeface="Arial" pitchFamily="34" charset="0"/>
                <a:ea typeface="+mn-ea"/>
                <a:cs typeface="Arial" pitchFamily="34" charset="0"/>
              </a:rPr>
              <a:t>   </a:t>
            </a:r>
            <a:r>
              <a:rPr kumimoji="0" lang="en-US" sz="1200" b="1" i="0" u="none" strike="noStrike" cap="none" normalizeH="0" baseline="0" dirty="0" err="1">
                <a:ln>
                  <a:noFill/>
                </a:ln>
                <a:solidFill>
                  <a:srgbClr val="FF0000"/>
                </a:solidFill>
                <a:effectLst/>
                <a:latin typeface="Arial" pitchFamily="34" charset="0"/>
                <a:cs typeface="Arial" pitchFamily="34" charset="0"/>
              </a:rPr>
              <a:t>Fondements</a:t>
            </a:r>
            <a:r>
              <a:rPr kumimoji="0" lang="en-US" sz="1200" b="1" i="0" u="none" strike="noStrike" cap="none" normalizeH="0" baseline="0" dirty="0">
                <a:ln>
                  <a:noFill/>
                </a:ln>
                <a:solidFill>
                  <a:srgbClr val="FF0000"/>
                </a:solidFill>
                <a:effectLst/>
                <a:latin typeface="Arial" pitchFamily="34" charset="0"/>
                <a:cs typeface="Arial" pitchFamily="34" charset="0"/>
              </a:rPr>
              <a:t> de </a:t>
            </a:r>
            <a:r>
              <a:rPr kumimoji="0" lang="en-US" sz="1200" b="1" i="0" u="none" strike="noStrike" cap="none" normalizeH="0" baseline="0" dirty="0" err="1">
                <a:ln>
                  <a:noFill/>
                </a:ln>
                <a:solidFill>
                  <a:srgbClr val="FF0000"/>
                </a:solidFill>
                <a:effectLst/>
                <a:latin typeface="Arial" pitchFamily="34" charset="0"/>
                <a:cs typeface="Arial" pitchFamily="34" charset="0"/>
              </a:rPr>
              <a:t>mathematiques</a:t>
            </a:r>
            <a:r>
              <a:rPr kumimoji="0" lang="en-US" sz="1200" b="1" i="0" u="none" strike="noStrike" cap="none" normalizeH="0" baseline="0" dirty="0">
                <a:ln>
                  <a:noFill/>
                </a:ln>
                <a:solidFill>
                  <a:srgbClr val="FF0000"/>
                </a:solidFill>
                <a:effectLst/>
                <a:latin typeface="Arial" pitchFamily="34" charset="0"/>
                <a:cs typeface="Arial" pitchFamily="34" charset="0"/>
              </a:rPr>
              <a:t> 20  ( Bethlehem will only offer ONE. We will decide Spring of 2024 which one that will be). Most likely it will be Histoire20 and therefore Math will only be offered in English.</a:t>
            </a:r>
          </a:p>
          <a:p>
            <a:endParaRPr lang="en-CA" altLang="en-US" dirty="0">
              <a:latin typeface="Arial" panose="020B0604020202020204" pitchFamily="34" charset="0"/>
            </a:endParaRPr>
          </a:p>
        </p:txBody>
      </p:sp>
      <p:sp>
        <p:nvSpPr>
          <p:cNvPr id="14340" name="Slide Number Placeholder 3">
            <a:extLst>
              <a:ext uri="{FF2B5EF4-FFF2-40B4-BE49-F238E27FC236}">
                <a16:creationId xmlns:a16="http://schemas.microsoft.com/office/drawing/2014/main" id="{0E071FFC-002C-4E84-BD74-D6A83A161668}"/>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479661-5B0D-4CD2-AD70-A9D0AEAD4EEC}" type="slidenum">
              <a:rPr lang="en-US" altLang="en-US" sz="1200"/>
              <a:pPr/>
              <a:t>16</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888A992-F1CE-4356-8C9D-A809F74D8332}"/>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04F73EF4-FFFD-4D99-BED8-BD35B7E479BC}"/>
              </a:ext>
            </a:extLst>
          </p:cNvPr>
          <p:cNvSpPr>
            <a:spLocks noGrp="1" noChangeArrowheads="1"/>
          </p:cNvSpPr>
          <p:nvPr>
            <p:ph type="body" idx="1"/>
          </p:nvPr>
        </p:nvSpPr>
        <p:spPr>
          <a:noFill/>
        </p:spPr>
        <p:txBody>
          <a:bodyPr/>
          <a:lstStyle/>
          <a:p>
            <a:r>
              <a:rPr lang="en-CA" altLang="en-US">
                <a:latin typeface="Arial" panose="020B0604020202020204" pitchFamily="34" charset="0"/>
              </a:rPr>
              <a:t>Grade 12 Honor Roll is decided at the second semester midterm reporting period for all classes, including cyber classes.</a:t>
            </a:r>
          </a:p>
        </p:txBody>
      </p:sp>
      <p:sp>
        <p:nvSpPr>
          <p:cNvPr id="16388" name="Slide Number Placeholder 3">
            <a:extLst>
              <a:ext uri="{FF2B5EF4-FFF2-40B4-BE49-F238E27FC236}">
                <a16:creationId xmlns:a16="http://schemas.microsoft.com/office/drawing/2014/main" id="{393FB7B1-33CA-4C94-85DC-C823946EDF1E}"/>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FA9241-9FE6-45E7-82F0-2807C7F43649}" type="slidenum">
              <a:rPr lang="en-US" altLang="en-US" sz="1200"/>
              <a:pPr/>
              <a:t>17</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888A992-F1CE-4356-8C9D-A809F74D8332}"/>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04F73EF4-FFFD-4D99-BED8-BD35B7E479BC}"/>
              </a:ext>
            </a:extLst>
          </p:cNvPr>
          <p:cNvSpPr>
            <a:spLocks noGrp="1" noChangeArrowheads="1"/>
          </p:cNvSpPr>
          <p:nvPr>
            <p:ph type="body" idx="1"/>
          </p:nvPr>
        </p:nvSpPr>
        <p:spPr>
          <a:noFill/>
        </p:spPr>
        <p:txBody>
          <a:bodyPr/>
          <a:lstStyle/>
          <a:p>
            <a:r>
              <a:rPr lang="en-CA" altLang="en-US">
                <a:latin typeface="Arial" panose="020B0604020202020204" pitchFamily="34" charset="0"/>
              </a:rPr>
              <a:t>Grade 12 Honor Roll is decided at the second semester midterm reporting period for all classes, including cyber classes.</a:t>
            </a:r>
          </a:p>
        </p:txBody>
      </p:sp>
      <p:sp>
        <p:nvSpPr>
          <p:cNvPr id="16388" name="Slide Number Placeholder 3">
            <a:extLst>
              <a:ext uri="{FF2B5EF4-FFF2-40B4-BE49-F238E27FC236}">
                <a16:creationId xmlns:a16="http://schemas.microsoft.com/office/drawing/2014/main" id="{393FB7B1-33CA-4C94-85DC-C823946EDF1E}"/>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FA9241-9FE6-45E7-82F0-2807C7F43649}" type="slidenum">
              <a:rPr lang="en-US" altLang="en-US" sz="1200"/>
              <a:pPr/>
              <a:t>18</a:t>
            </a:fld>
            <a:endParaRPr lang="en-US" altLang="en-US" sz="1200"/>
          </a:p>
        </p:txBody>
      </p:sp>
    </p:spTree>
    <p:extLst>
      <p:ext uri="{BB962C8B-B14F-4D97-AF65-F5344CB8AC3E}">
        <p14:creationId xmlns:p14="http://schemas.microsoft.com/office/powerpoint/2010/main" val="849567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888A992-F1CE-4356-8C9D-A809F74D8332}"/>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04F73EF4-FFFD-4D99-BED8-BD35B7E479BC}"/>
              </a:ext>
            </a:extLst>
          </p:cNvPr>
          <p:cNvSpPr>
            <a:spLocks noGrp="1" noChangeArrowheads="1"/>
          </p:cNvSpPr>
          <p:nvPr>
            <p:ph type="body" idx="1"/>
          </p:nvPr>
        </p:nvSpPr>
        <p:spPr>
          <a:noFill/>
        </p:spPr>
        <p:txBody>
          <a:bodyPr/>
          <a:lstStyle/>
          <a:p>
            <a:r>
              <a:rPr lang="en-CA" altLang="en-US">
                <a:latin typeface="Arial" panose="020B0604020202020204" pitchFamily="34" charset="0"/>
              </a:rPr>
              <a:t>Grade 12 Honor Roll is decided at the second semester midterm reporting period for all classes, including cyber classes.</a:t>
            </a:r>
          </a:p>
        </p:txBody>
      </p:sp>
      <p:sp>
        <p:nvSpPr>
          <p:cNvPr id="16388" name="Slide Number Placeholder 3">
            <a:extLst>
              <a:ext uri="{FF2B5EF4-FFF2-40B4-BE49-F238E27FC236}">
                <a16:creationId xmlns:a16="http://schemas.microsoft.com/office/drawing/2014/main" id="{393FB7B1-33CA-4C94-85DC-C823946EDF1E}"/>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FA9241-9FE6-45E7-82F0-2807C7F43649}" type="slidenum">
              <a:rPr lang="en-US" altLang="en-US" sz="1200"/>
              <a:pPr/>
              <a:t>19</a:t>
            </a:fld>
            <a:endParaRPr lang="en-US" altLang="en-US" sz="1200"/>
          </a:p>
        </p:txBody>
      </p:sp>
    </p:spTree>
    <p:extLst>
      <p:ext uri="{BB962C8B-B14F-4D97-AF65-F5344CB8AC3E}">
        <p14:creationId xmlns:p14="http://schemas.microsoft.com/office/powerpoint/2010/main" val="1122206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7EAE7B8-C260-4F1A-85F1-0767D4DE9F23}"/>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0D069FEB-41F9-4B23-A20C-5FC9D3E88458}"/>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CA6A8077-E3DC-4C2C-9859-22FE7BF5A63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2D6216-E403-4F29-A31F-B55595CC894F}" type="slidenum">
              <a:rPr lang="en-US" altLang="en-US" sz="1200"/>
              <a:pPr/>
              <a:t>20</a:t>
            </a:fld>
            <a:endParaRPr lang="en-US" altLang="en-US" sz="1200"/>
          </a:p>
        </p:txBody>
      </p:sp>
    </p:spTree>
    <p:extLst>
      <p:ext uri="{BB962C8B-B14F-4D97-AF65-F5344CB8AC3E}">
        <p14:creationId xmlns:p14="http://schemas.microsoft.com/office/powerpoint/2010/main" val="588312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279FECE-80FE-474E-8640-3381042D23D8}"/>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BDFB5E60-B07E-4800-AC81-01EEA1468A53}"/>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10244" name="Slide Number Placeholder 3">
            <a:extLst>
              <a:ext uri="{FF2B5EF4-FFF2-40B4-BE49-F238E27FC236}">
                <a16:creationId xmlns:a16="http://schemas.microsoft.com/office/drawing/2014/main" id="{5C5CAF14-A32E-4ECF-937A-610762A3D33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EFC7666-B90E-4130-B0AF-1E97DA4028CA}"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21</a:t>
            </a:fld>
            <a:endParaRPr lang="en-US" altLang="en-US"/>
          </a:p>
        </p:txBody>
      </p:sp>
    </p:spTree>
    <p:extLst>
      <p:ext uri="{BB962C8B-B14F-4D97-AF65-F5344CB8AC3E}">
        <p14:creationId xmlns:p14="http://schemas.microsoft.com/office/powerpoint/2010/main" val="2742192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22</a:t>
            </a:fld>
            <a:endParaRPr lang="en-US" altLang="en-US"/>
          </a:p>
        </p:txBody>
      </p:sp>
    </p:spTree>
    <p:extLst>
      <p:ext uri="{BB962C8B-B14F-4D97-AF65-F5344CB8AC3E}">
        <p14:creationId xmlns:p14="http://schemas.microsoft.com/office/powerpoint/2010/main" val="2322989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23</a:t>
            </a:fld>
            <a:endParaRPr lang="en-US" altLang="en-US"/>
          </a:p>
        </p:txBody>
      </p:sp>
    </p:spTree>
    <p:extLst>
      <p:ext uri="{BB962C8B-B14F-4D97-AF65-F5344CB8AC3E}">
        <p14:creationId xmlns:p14="http://schemas.microsoft.com/office/powerpoint/2010/main" val="419225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24</a:t>
            </a:fld>
            <a:endParaRPr lang="en-US" altLang="en-US"/>
          </a:p>
        </p:txBody>
      </p:sp>
    </p:spTree>
    <p:extLst>
      <p:ext uri="{BB962C8B-B14F-4D97-AF65-F5344CB8AC3E}">
        <p14:creationId xmlns:p14="http://schemas.microsoft.com/office/powerpoint/2010/main" val="2392181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25</a:t>
            </a:fld>
            <a:endParaRPr lang="en-US" altLang="en-US"/>
          </a:p>
        </p:txBody>
      </p:sp>
    </p:spTree>
    <p:extLst>
      <p:ext uri="{BB962C8B-B14F-4D97-AF65-F5344CB8AC3E}">
        <p14:creationId xmlns:p14="http://schemas.microsoft.com/office/powerpoint/2010/main" val="4061037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26</a:t>
            </a:fld>
            <a:endParaRPr lang="en-US" altLang="en-US"/>
          </a:p>
        </p:txBody>
      </p:sp>
    </p:spTree>
    <p:extLst>
      <p:ext uri="{BB962C8B-B14F-4D97-AF65-F5344CB8AC3E}">
        <p14:creationId xmlns:p14="http://schemas.microsoft.com/office/powerpoint/2010/main" val="2372731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8AB0B578-05CE-40D9-802E-6D2DD9E7052B}"/>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08A124F9-6305-49BB-9CCB-BF27FB1FAF60}"/>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74EEF77B-960C-482B-907A-BC38ED1F19FA}"/>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1B8F5D-24E6-404B-BEE2-E3C91B58A2F7}" type="slidenum">
              <a:rPr lang="en-US" altLang="en-US" sz="1200"/>
              <a:pPr/>
              <a:t>27</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8AB0B578-05CE-40D9-802E-6D2DD9E7052B}"/>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08A124F9-6305-49BB-9CCB-BF27FB1FAF60}"/>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74EEF77B-960C-482B-907A-BC38ED1F19FA}"/>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1B8F5D-24E6-404B-BEE2-E3C91B58A2F7}" type="slidenum">
              <a:rPr lang="en-US" altLang="en-US" sz="1200"/>
              <a:pPr/>
              <a:t>28</a:t>
            </a:fld>
            <a:endParaRPr lang="en-US" altLang="en-US" sz="1200"/>
          </a:p>
        </p:txBody>
      </p:sp>
    </p:spTree>
    <p:extLst>
      <p:ext uri="{BB962C8B-B14F-4D97-AF65-F5344CB8AC3E}">
        <p14:creationId xmlns:p14="http://schemas.microsoft.com/office/powerpoint/2010/main" val="2571526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8AB0B578-05CE-40D9-802E-6D2DD9E7052B}"/>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08A124F9-6305-49BB-9CCB-BF27FB1FAF60}"/>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74EEF77B-960C-482B-907A-BC38ED1F19FA}"/>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1B8F5D-24E6-404B-BEE2-E3C91B58A2F7}" type="slidenum">
              <a:rPr lang="en-US" altLang="en-US" sz="1200"/>
              <a:pPr/>
              <a:t>29</a:t>
            </a:fld>
            <a:endParaRPr lang="en-US" altLang="en-US" sz="1200"/>
          </a:p>
        </p:txBody>
      </p:sp>
    </p:spTree>
    <p:extLst>
      <p:ext uri="{BB962C8B-B14F-4D97-AF65-F5344CB8AC3E}">
        <p14:creationId xmlns:p14="http://schemas.microsoft.com/office/powerpoint/2010/main" val="3528366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8AB0B578-05CE-40D9-802E-6D2DD9E7052B}"/>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08A124F9-6305-49BB-9CCB-BF27FB1FAF60}"/>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74EEF77B-960C-482B-907A-BC38ED1F19FA}"/>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1B8F5D-24E6-404B-BEE2-E3C91B58A2F7}" type="slidenum">
              <a:rPr lang="en-US" altLang="en-US" sz="1200"/>
              <a:pPr/>
              <a:t>30</a:t>
            </a:fld>
            <a:endParaRPr lang="en-US" altLang="en-US" sz="1200"/>
          </a:p>
        </p:txBody>
      </p:sp>
    </p:spTree>
    <p:extLst>
      <p:ext uri="{BB962C8B-B14F-4D97-AF65-F5344CB8AC3E}">
        <p14:creationId xmlns:p14="http://schemas.microsoft.com/office/powerpoint/2010/main" val="38227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DAA3E6F-E7E0-440F-90C6-396FE0A2F700}"/>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B56CDD72-A1FA-4093-BE58-5DD0631C11FA}"/>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A6C12A4B-9C03-4F93-A906-42F8167C1D40}"/>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D731EB5-3C68-4262-92A5-882E19BDFC8C}"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8AB0B578-05CE-40D9-802E-6D2DD9E7052B}"/>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08A124F9-6305-49BB-9CCB-BF27FB1FAF60}"/>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74EEF77B-960C-482B-907A-BC38ED1F19FA}"/>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1B8F5D-24E6-404B-BEE2-E3C91B58A2F7}" type="slidenum">
              <a:rPr lang="en-US" altLang="en-US" sz="1200"/>
              <a:pPr/>
              <a:t>31</a:t>
            </a:fld>
            <a:endParaRPr lang="en-US" altLang="en-US" sz="1200"/>
          </a:p>
        </p:txBody>
      </p:sp>
    </p:spTree>
    <p:extLst>
      <p:ext uri="{BB962C8B-B14F-4D97-AF65-F5344CB8AC3E}">
        <p14:creationId xmlns:p14="http://schemas.microsoft.com/office/powerpoint/2010/main" val="518660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32</a:t>
            </a:fld>
            <a:endParaRPr lang="en-US" altLang="en-US"/>
          </a:p>
        </p:txBody>
      </p:sp>
    </p:spTree>
    <p:extLst>
      <p:ext uri="{BB962C8B-B14F-4D97-AF65-F5344CB8AC3E}">
        <p14:creationId xmlns:p14="http://schemas.microsoft.com/office/powerpoint/2010/main" val="117996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33</a:t>
            </a:fld>
            <a:endParaRPr lang="en-US" altLang="en-US"/>
          </a:p>
        </p:txBody>
      </p:sp>
    </p:spTree>
    <p:extLst>
      <p:ext uri="{BB962C8B-B14F-4D97-AF65-F5344CB8AC3E}">
        <p14:creationId xmlns:p14="http://schemas.microsoft.com/office/powerpoint/2010/main" val="1116662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34</a:t>
            </a:fld>
            <a:endParaRPr lang="en-US" altLang="en-US"/>
          </a:p>
        </p:txBody>
      </p:sp>
    </p:spTree>
    <p:extLst>
      <p:ext uri="{BB962C8B-B14F-4D97-AF65-F5344CB8AC3E}">
        <p14:creationId xmlns:p14="http://schemas.microsoft.com/office/powerpoint/2010/main" val="93678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4</a:t>
            </a:fld>
            <a:endParaRPr lang="en-US" altLang="en-US"/>
          </a:p>
        </p:txBody>
      </p:sp>
    </p:spTree>
    <p:extLst>
      <p:ext uri="{BB962C8B-B14F-4D97-AF65-F5344CB8AC3E}">
        <p14:creationId xmlns:p14="http://schemas.microsoft.com/office/powerpoint/2010/main" val="184055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5</a:t>
            </a:fld>
            <a:endParaRPr lang="en-US" altLang="en-US"/>
          </a:p>
        </p:txBody>
      </p:sp>
    </p:spTree>
    <p:extLst>
      <p:ext uri="{BB962C8B-B14F-4D97-AF65-F5344CB8AC3E}">
        <p14:creationId xmlns:p14="http://schemas.microsoft.com/office/powerpoint/2010/main" val="13544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6</a:t>
            </a:fld>
            <a:endParaRPr lang="en-US" altLang="en-US"/>
          </a:p>
        </p:txBody>
      </p:sp>
    </p:spTree>
    <p:extLst>
      <p:ext uri="{BB962C8B-B14F-4D97-AF65-F5344CB8AC3E}">
        <p14:creationId xmlns:p14="http://schemas.microsoft.com/office/powerpoint/2010/main" val="402971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B103DA1-3864-442E-BAC9-FBD8AE5481E7}" type="slidenum">
              <a:rPr lang="en-US" altLang="en-US" smtClean="0"/>
              <a:pPr/>
              <a:t>7</a:t>
            </a:fld>
            <a:endParaRPr lang="en-US" altLang="en-US"/>
          </a:p>
        </p:txBody>
      </p:sp>
    </p:spTree>
    <p:extLst>
      <p:ext uri="{BB962C8B-B14F-4D97-AF65-F5344CB8AC3E}">
        <p14:creationId xmlns:p14="http://schemas.microsoft.com/office/powerpoint/2010/main" val="2851665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F515E0A-5A07-4281-9959-E76287D21E2C}"/>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F0C98FEE-B0A6-420E-A9D5-2D329C586B31}"/>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18436" name="Slide Number Placeholder 3">
            <a:extLst>
              <a:ext uri="{FF2B5EF4-FFF2-40B4-BE49-F238E27FC236}">
                <a16:creationId xmlns:a16="http://schemas.microsoft.com/office/drawing/2014/main" id="{A28AAC6F-43AD-4C43-A75C-E34E2F569196}"/>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D2A369-3170-4770-A4F2-D54C30483B4C}"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12B0661-7FAE-4990-AEB6-4E17A33F5BF2}"/>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2B6220EE-48DF-49DE-9A5C-8257DB5F3F85}"/>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C813EA66-6D53-4777-9D72-F62032C9E428}"/>
              </a:ext>
            </a:extLst>
          </p:cNvPr>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F399F19-7254-4EBD-BB2B-6E4B882EE4D4}"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GB"/>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E9B8421-E4E1-484E-B6A6-4F3F73FCE5AB}" type="slidenum">
              <a:rPr lang="en-US" altLang="en-US" smtClean="0"/>
              <a:pPr/>
              <a:t>‹#›</a:t>
            </a:fld>
            <a:endParaRPr lang="en-US" altLang="en-US"/>
          </a:p>
        </p:txBody>
      </p:sp>
    </p:spTree>
    <p:extLst>
      <p:ext uri="{BB962C8B-B14F-4D97-AF65-F5344CB8AC3E}">
        <p14:creationId xmlns:p14="http://schemas.microsoft.com/office/powerpoint/2010/main" val="124579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77CD576-5EE7-43A5-98FB-1CF25FBE7072}" type="slidenum">
              <a:rPr lang="en-US" altLang="en-US" smtClean="0"/>
              <a:pPr/>
              <a:t>‹#›</a:t>
            </a:fld>
            <a:endParaRPr lang="en-US" altLang="en-US"/>
          </a:p>
        </p:txBody>
      </p:sp>
    </p:spTree>
    <p:extLst>
      <p:ext uri="{BB962C8B-B14F-4D97-AF65-F5344CB8AC3E}">
        <p14:creationId xmlns:p14="http://schemas.microsoft.com/office/powerpoint/2010/main" val="2118388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77CD576-5EE7-43A5-98FB-1CF25FBE7072}" type="slidenum">
              <a:rPr lang="en-US" altLang="en-US" smtClean="0"/>
              <a:pPr/>
              <a:t>‹#›</a:t>
            </a:fld>
            <a:endParaRPr lang="en-US" altLang="en-US"/>
          </a:p>
        </p:txBody>
      </p:sp>
    </p:spTree>
    <p:extLst>
      <p:ext uri="{BB962C8B-B14F-4D97-AF65-F5344CB8AC3E}">
        <p14:creationId xmlns:p14="http://schemas.microsoft.com/office/powerpoint/2010/main" val="2610081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77CD576-5EE7-43A5-98FB-1CF25FBE7072}" type="slidenum">
              <a:rPr lang="en-US" altLang="en-US" smtClean="0"/>
              <a:pPr/>
              <a:t>‹#›</a:t>
            </a:fld>
            <a:endParaRPr lang="en-US" alt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43378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77CD576-5EE7-43A5-98FB-1CF25FBE7072}" type="slidenum">
              <a:rPr lang="en-US" altLang="en-US" smtClean="0"/>
              <a:pPr/>
              <a:t>‹#›</a:t>
            </a:fld>
            <a:endParaRPr lang="en-US" altLang="en-US"/>
          </a:p>
        </p:txBody>
      </p:sp>
    </p:spTree>
    <p:extLst>
      <p:ext uri="{BB962C8B-B14F-4D97-AF65-F5344CB8AC3E}">
        <p14:creationId xmlns:p14="http://schemas.microsoft.com/office/powerpoint/2010/main" val="749904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GB"/>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77CD576-5EE7-43A5-98FB-1CF25FBE7072}" type="slidenum">
              <a:rPr lang="en-US" altLang="en-US" smtClean="0"/>
              <a:pPr/>
              <a:t>‹#›</a:t>
            </a:fld>
            <a:endParaRPr lang="en-US" altLang="en-US"/>
          </a:p>
        </p:txBody>
      </p:sp>
    </p:spTree>
    <p:extLst>
      <p:ext uri="{BB962C8B-B14F-4D97-AF65-F5344CB8AC3E}">
        <p14:creationId xmlns:p14="http://schemas.microsoft.com/office/powerpoint/2010/main" val="3023695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77CD576-5EE7-43A5-98FB-1CF25FBE7072}" type="slidenum">
              <a:rPr lang="en-US" altLang="en-US" smtClean="0"/>
              <a:pPr/>
              <a:t>‹#›</a:t>
            </a:fld>
            <a:endParaRPr lang="en-US" altLang="en-US"/>
          </a:p>
        </p:txBody>
      </p:sp>
    </p:spTree>
    <p:extLst>
      <p:ext uri="{BB962C8B-B14F-4D97-AF65-F5344CB8AC3E}">
        <p14:creationId xmlns:p14="http://schemas.microsoft.com/office/powerpoint/2010/main" val="1118706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186BA26-7916-4027-AEE5-5920C8531370}" type="slidenum">
              <a:rPr lang="en-US" altLang="en-US" smtClean="0"/>
              <a:pPr/>
              <a:t>‹#›</a:t>
            </a:fld>
            <a:endParaRPr lang="en-US" altLang="en-US"/>
          </a:p>
        </p:txBody>
      </p:sp>
    </p:spTree>
    <p:extLst>
      <p:ext uri="{BB962C8B-B14F-4D97-AF65-F5344CB8AC3E}">
        <p14:creationId xmlns:p14="http://schemas.microsoft.com/office/powerpoint/2010/main" val="3472054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14CB3A2-3F12-44C2-A78F-E2B68E03C006}" type="slidenum">
              <a:rPr lang="en-US" altLang="en-US" smtClean="0"/>
              <a:pPr/>
              <a:t>‹#›</a:t>
            </a:fld>
            <a:endParaRPr lang="en-US" altLang="en-US"/>
          </a:p>
        </p:txBody>
      </p:sp>
    </p:spTree>
    <p:extLst>
      <p:ext uri="{BB962C8B-B14F-4D97-AF65-F5344CB8AC3E}">
        <p14:creationId xmlns:p14="http://schemas.microsoft.com/office/powerpoint/2010/main" val="1115375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8A7B106E-2E51-4F54-854C-3769FE548C3F}"/>
              </a:ext>
            </a:extLst>
          </p:cNvPr>
          <p:cNvSpPr>
            <a:spLocks noGrp="1"/>
          </p:cNvSpPr>
          <p:nvPr>
            <p:ph type="dt" sz="half" idx="10"/>
          </p:nvPr>
        </p:nvSpPr>
        <p:spPr>
          <a:xfrm>
            <a:off x="685800" y="6248400"/>
            <a:ext cx="1905000" cy="457200"/>
          </a:xfrm>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171F851F-820A-4360-9F8C-49D1F76461E8}"/>
              </a:ext>
            </a:extLst>
          </p:cNvPr>
          <p:cNvSpPr>
            <a:spLocks noGrp="1"/>
          </p:cNvSpPr>
          <p:nvPr>
            <p:ph type="ftr" sz="quarter" idx="11"/>
          </p:nvPr>
        </p:nvSpPr>
        <p:spPr>
          <a:xfrm>
            <a:off x="3124200" y="6248400"/>
            <a:ext cx="2895600" cy="457200"/>
          </a:xfrm>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06F70D8E-092B-41A3-8BB7-718CD25DF17B}"/>
              </a:ext>
            </a:extLst>
          </p:cNvPr>
          <p:cNvSpPr>
            <a:spLocks noGrp="1"/>
          </p:cNvSpPr>
          <p:nvPr>
            <p:ph type="sldNum" sz="quarter" idx="12"/>
          </p:nvPr>
        </p:nvSpPr>
        <p:spPr>
          <a:xfrm>
            <a:off x="6553200" y="6248400"/>
            <a:ext cx="1905000" cy="457200"/>
          </a:xfrm>
        </p:spPr>
        <p:txBody>
          <a:bodyPr/>
          <a:lstStyle>
            <a:lvl1pPr>
              <a:defRPr/>
            </a:lvl1pPr>
          </a:lstStyle>
          <a:p>
            <a:fld id="{CBE08F76-DEFC-4346-9910-FAE37CF167F1}" type="slidenum">
              <a:rPr lang="en-CA" altLang="en-US"/>
              <a:pPr/>
              <a:t>‹#›</a:t>
            </a:fld>
            <a:endParaRPr lang="en-CA" altLang="en-US"/>
          </a:p>
        </p:txBody>
      </p:sp>
    </p:spTree>
    <p:extLst>
      <p:ext uri="{BB962C8B-B14F-4D97-AF65-F5344CB8AC3E}">
        <p14:creationId xmlns:p14="http://schemas.microsoft.com/office/powerpoint/2010/main" val="1082003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19D1B93-1C6D-44DE-A506-CEFC3A970DB1}"/>
              </a:ext>
            </a:extLst>
          </p:cNvPr>
          <p:cNvSpPr>
            <a:spLocks noGrp="1"/>
          </p:cNvSpPr>
          <p:nvPr>
            <p:ph type="dt" sz="half" idx="10"/>
          </p:nvPr>
        </p:nvSpPr>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7E39CA5F-8E80-4C35-95EB-2B42D6C991EB}"/>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AA438661-7E80-4A42-AA5F-253AE306EC3E}"/>
              </a:ext>
            </a:extLst>
          </p:cNvPr>
          <p:cNvSpPr>
            <a:spLocks noGrp="1"/>
          </p:cNvSpPr>
          <p:nvPr>
            <p:ph type="sldNum" sz="quarter" idx="12"/>
          </p:nvPr>
        </p:nvSpPr>
        <p:spPr/>
        <p:txBody>
          <a:bodyPr/>
          <a:lstStyle>
            <a:lvl1pPr>
              <a:defRPr/>
            </a:lvl1pPr>
          </a:lstStyle>
          <a:p>
            <a:fld id="{C6694415-F483-49AC-9B6E-B75367165BE9}" type="slidenum">
              <a:rPr lang="en-CA" altLang="en-US"/>
              <a:pPr/>
              <a:t>‹#›</a:t>
            </a:fld>
            <a:endParaRPr lang="en-CA" altLang="en-US"/>
          </a:p>
        </p:txBody>
      </p:sp>
    </p:spTree>
    <p:extLst>
      <p:ext uri="{BB962C8B-B14F-4D97-AF65-F5344CB8AC3E}">
        <p14:creationId xmlns:p14="http://schemas.microsoft.com/office/powerpoint/2010/main" val="278661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0D6A2DA-0B63-456F-BE1A-09630440ED8B}" type="slidenum">
              <a:rPr lang="en-US" altLang="en-US" smtClean="0"/>
              <a:pPr/>
              <a:t>‹#›</a:t>
            </a:fld>
            <a:endParaRPr lang="en-US" altLang="en-US"/>
          </a:p>
        </p:txBody>
      </p:sp>
    </p:spTree>
    <p:extLst>
      <p:ext uri="{BB962C8B-B14F-4D97-AF65-F5344CB8AC3E}">
        <p14:creationId xmlns:p14="http://schemas.microsoft.com/office/powerpoint/2010/main" val="303998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GB"/>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4676601-22C2-42B3-AC4A-1F056AD621E6}" type="slidenum">
              <a:rPr lang="en-US" altLang="en-US" smtClean="0"/>
              <a:pPr/>
              <a:t>‹#›</a:t>
            </a:fld>
            <a:endParaRPr lang="en-US" altLang="en-US"/>
          </a:p>
        </p:txBody>
      </p:sp>
    </p:spTree>
    <p:extLst>
      <p:ext uri="{BB962C8B-B14F-4D97-AF65-F5344CB8AC3E}">
        <p14:creationId xmlns:p14="http://schemas.microsoft.com/office/powerpoint/2010/main" val="332347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GB"/>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6F776C3-D8C8-46A8-84F6-4C54FD2CF0B8}" type="slidenum">
              <a:rPr lang="en-US" altLang="en-US" smtClean="0"/>
              <a:pPr/>
              <a:t>‹#›</a:t>
            </a:fld>
            <a:endParaRPr lang="en-US" altLang="en-US"/>
          </a:p>
        </p:txBody>
      </p:sp>
    </p:spTree>
    <p:extLst>
      <p:ext uri="{BB962C8B-B14F-4D97-AF65-F5344CB8AC3E}">
        <p14:creationId xmlns:p14="http://schemas.microsoft.com/office/powerpoint/2010/main" val="15659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CC4EF30-BF53-45D1-9E6C-FE79B63D9FDD}" type="slidenum">
              <a:rPr lang="en-US" altLang="en-US" smtClean="0"/>
              <a:pPr/>
              <a:t>‹#›</a:t>
            </a:fld>
            <a:endParaRPr lang="en-US" altLang="en-US"/>
          </a:p>
        </p:txBody>
      </p:sp>
    </p:spTree>
    <p:extLst>
      <p:ext uri="{BB962C8B-B14F-4D97-AF65-F5344CB8AC3E}">
        <p14:creationId xmlns:p14="http://schemas.microsoft.com/office/powerpoint/2010/main" val="79625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E6B1515-C594-410C-A307-C629AAA9F56E}" type="slidenum">
              <a:rPr lang="en-US" altLang="en-US" smtClean="0"/>
              <a:pPr/>
              <a:t>‹#›</a:t>
            </a:fld>
            <a:endParaRPr lang="en-US" altLang="en-US"/>
          </a:p>
        </p:txBody>
      </p:sp>
    </p:spTree>
    <p:extLst>
      <p:ext uri="{BB962C8B-B14F-4D97-AF65-F5344CB8AC3E}">
        <p14:creationId xmlns:p14="http://schemas.microsoft.com/office/powerpoint/2010/main" val="123578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642A6F0-5B3E-44C6-BCBB-EE358AEF24B0}" type="slidenum">
              <a:rPr lang="en-US" altLang="en-US" smtClean="0"/>
              <a:pPr/>
              <a:t>‹#›</a:t>
            </a:fld>
            <a:endParaRPr lang="en-US" altLang="en-US"/>
          </a:p>
        </p:txBody>
      </p:sp>
    </p:spTree>
    <p:extLst>
      <p:ext uri="{BB962C8B-B14F-4D97-AF65-F5344CB8AC3E}">
        <p14:creationId xmlns:p14="http://schemas.microsoft.com/office/powerpoint/2010/main" val="995549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GB"/>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86E5FEE-7CA2-4DE3-B90C-E62A75E1CAE5}" type="slidenum">
              <a:rPr lang="en-US" altLang="en-US" smtClean="0"/>
              <a:pPr/>
              <a:t>‹#›</a:t>
            </a:fld>
            <a:endParaRPr lang="en-US" altLang="en-US"/>
          </a:p>
        </p:txBody>
      </p:sp>
    </p:spTree>
    <p:extLst>
      <p:ext uri="{BB962C8B-B14F-4D97-AF65-F5344CB8AC3E}">
        <p14:creationId xmlns:p14="http://schemas.microsoft.com/office/powerpoint/2010/main" val="2168711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A8660E7-6B01-437B-B084-F9C709EC837B}" type="slidenum">
              <a:rPr lang="en-US" altLang="en-US" smtClean="0"/>
              <a:pPr/>
              <a:t>‹#›</a:t>
            </a:fld>
            <a:endParaRPr lang="en-US" altLang="en-US"/>
          </a:p>
        </p:txBody>
      </p:sp>
    </p:spTree>
    <p:extLst>
      <p:ext uri="{BB962C8B-B14F-4D97-AF65-F5344CB8AC3E}">
        <p14:creationId xmlns:p14="http://schemas.microsoft.com/office/powerpoint/2010/main" val="348949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77CD576-5EE7-43A5-98FB-1CF25FBE7072}" type="slidenum">
              <a:rPr lang="en-US" altLang="en-US" smtClean="0"/>
              <a:pPr/>
              <a:t>‹#›</a:t>
            </a:fld>
            <a:endParaRPr lang="en-US" altLang="en-US"/>
          </a:p>
        </p:txBody>
      </p:sp>
    </p:spTree>
    <p:extLst>
      <p:ext uri="{BB962C8B-B14F-4D97-AF65-F5344CB8AC3E}">
        <p14:creationId xmlns:p14="http://schemas.microsoft.com/office/powerpoint/2010/main" val="87625648"/>
      </p:ext>
    </p:extLst>
  </p:cSld>
  <p:clrMap bg1="dk1" tx1="lt1" bg2="dk2" tx2="lt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 id="2147484316" r:id="rId12"/>
    <p:sldLayoutId id="2147484317" r:id="rId13"/>
    <p:sldLayoutId id="2147484318" r:id="rId14"/>
    <p:sldLayoutId id="2147484319" r:id="rId15"/>
    <p:sldLayoutId id="2147484320" r:id="rId16"/>
    <p:sldLayoutId id="2147484321" r:id="rId17"/>
    <p:sldLayoutId id="2147484322" r:id="rId18"/>
    <p:sldLayoutId id="2147484323" r:id="rId19"/>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scs.ca/studentsandfamilies/schools/CYB"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myblueprint.ca/"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id="{8C096155-986A-4757-89E2-ADD8ECEFD1F2}"/>
              </a:ext>
            </a:extLst>
          </p:cNvPr>
          <p:cNvSpPr>
            <a:spLocks noGrp="1" noChangeArrowheads="1"/>
          </p:cNvSpPr>
          <p:nvPr>
            <p:ph type="ctrTitle"/>
          </p:nvPr>
        </p:nvSpPr>
        <p:spPr>
          <a:xfrm>
            <a:off x="3195828" y="5902325"/>
            <a:ext cx="5753100" cy="642938"/>
          </a:xfrm>
        </p:spPr>
        <p:txBody>
          <a:bodyPr>
            <a:normAutofit fontScale="90000"/>
          </a:bodyPr>
          <a:lstStyle/>
          <a:p>
            <a:pPr algn="ctr" eaLnBrk="1" hangingPunct="1"/>
            <a:r>
              <a:rPr lang="en-US" altLang="en-US" sz="3200" i="1" dirty="0">
                <a:solidFill>
                  <a:srgbClr val="FFFFFF"/>
                </a:solidFill>
                <a:latin typeface="Arial"/>
              </a:rPr>
              <a:t>Course Selection for 2026-2027</a:t>
            </a:r>
            <a:endParaRPr lang="en-US" altLang="en-US" sz="2000" dirty="0">
              <a:solidFill>
                <a:schemeClr val="tx1"/>
              </a:solidFill>
            </a:endParaRPr>
          </a:p>
        </p:txBody>
      </p:sp>
      <p:sp>
        <p:nvSpPr>
          <p:cNvPr id="7171" name="Rectangle 2059">
            <a:extLst>
              <a:ext uri="{FF2B5EF4-FFF2-40B4-BE49-F238E27FC236}">
                <a16:creationId xmlns:a16="http://schemas.microsoft.com/office/drawing/2014/main" id="{647E02D0-7C55-4A23-AE50-04FB144C8BAD}"/>
              </a:ext>
            </a:extLst>
          </p:cNvPr>
          <p:cNvSpPr>
            <a:spLocks noChangeArrowheads="1"/>
          </p:cNvSpPr>
          <p:nvPr/>
        </p:nvSpPr>
        <p:spPr bwMode="auto">
          <a:xfrm>
            <a:off x="-386461" y="130936"/>
            <a:ext cx="9124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lgn="r" eaLnBrk="1" hangingPunct="1">
              <a:lnSpc>
                <a:spcPct val="80000"/>
              </a:lnSpc>
              <a:spcBef>
                <a:spcPct val="0"/>
              </a:spcBef>
              <a:buClrTx/>
              <a:buSzTx/>
              <a:buFontTx/>
              <a:buNone/>
            </a:pPr>
            <a:r>
              <a:rPr lang="en-US" altLang="en-US" sz="4200" b="1" i="1"/>
              <a:t>Bethlehem Catholic High School</a:t>
            </a:r>
          </a:p>
        </p:txBody>
      </p:sp>
      <p:pic>
        <p:nvPicPr>
          <p:cNvPr id="7172" name="Picture 5">
            <a:extLst>
              <a:ext uri="{FF2B5EF4-FFF2-40B4-BE49-F238E27FC236}">
                <a16:creationId xmlns:a16="http://schemas.microsoft.com/office/drawing/2014/main" id="{3B0CE549-1933-4583-804B-9F10A75D8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72" y="5741988"/>
            <a:ext cx="2895600" cy="96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Content Placeholder 4">
            <a:extLst>
              <a:ext uri="{FF2B5EF4-FFF2-40B4-BE49-F238E27FC236}">
                <a16:creationId xmlns:a16="http://schemas.microsoft.com/office/drawing/2014/main" id="{270CC19F-967E-4303-85FE-DEAB999D006D}"/>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066800"/>
            <a:ext cx="678497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advClick="0" advTm="15210"/>
    </mc:Choice>
    <mc:Fallback xmlns="">
      <p:transition advClick="0" advTm="152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9DDCFBC-7F47-44E5-A00A-DD2E4BCFB320}"/>
              </a:ext>
            </a:extLst>
          </p:cNvPr>
          <p:cNvSpPr>
            <a:spLocks noGrp="1"/>
          </p:cNvSpPr>
          <p:nvPr>
            <p:ph type="title"/>
          </p:nvPr>
        </p:nvSpPr>
        <p:spPr>
          <a:xfrm>
            <a:off x="1524000" y="160337"/>
            <a:ext cx="6096000" cy="1143000"/>
          </a:xfrm>
        </p:spPr>
        <p:txBody>
          <a:bodyPr>
            <a:normAutofit fontScale="90000"/>
          </a:bodyPr>
          <a:lstStyle/>
          <a:p>
            <a:r>
              <a:rPr lang="en-CA" altLang="en-US" sz="4400" b="1" dirty="0"/>
              <a:t>English Advanced</a:t>
            </a:r>
          </a:p>
        </p:txBody>
      </p:sp>
      <p:sp>
        <p:nvSpPr>
          <p:cNvPr id="13315" name="Content Placeholder 2">
            <a:extLst>
              <a:ext uri="{FF2B5EF4-FFF2-40B4-BE49-F238E27FC236}">
                <a16:creationId xmlns:a16="http://schemas.microsoft.com/office/drawing/2014/main" id="{A1A57C63-999B-4A64-B60F-DEFFB922D11D}"/>
              </a:ext>
            </a:extLst>
          </p:cNvPr>
          <p:cNvSpPr>
            <a:spLocks noGrp="1"/>
          </p:cNvSpPr>
          <p:nvPr>
            <p:ph idx="1"/>
          </p:nvPr>
        </p:nvSpPr>
        <p:spPr>
          <a:xfrm>
            <a:off x="396687" y="3049999"/>
            <a:ext cx="8480612" cy="3647664"/>
          </a:xfrm>
        </p:spPr>
        <p:txBody>
          <a:bodyPr>
            <a:normAutofit fontScale="85000" lnSpcReduction="10000"/>
          </a:bodyPr>
          <a:lstStyle/>
          <a:p>
            <a:pPr indent="-305435" eaLnBrk="1" hangingPunct="1"/>
            <a:r>
              <a:rPr lang="en-CA" altLang="en-US" b="1" dirty="0">
                <a:solidFill>
                  <a:srgbClr val="FFC000"/>
                </a:solidFill>
              </a:rPr>
              <a:t>Grade 9s looking to challenge themselves in understanding literature and writing are encouraged to sign up for English 10 Advanced.</a:t>
            </a:r>
            <a:endParaRPr lang="en-US" dirty="0"/>
          </a:p>
          <a:p>
            <a:pPr marL="0" indent="0" eaLnBrk="1" hangingPunct="1">
              <a:buNone/>
            </a:pPr>
            <a:endParaRPr lang="en-CA" altLang="en-US" b="1" dirty="0">
              <a:solidFill>
                <a:srgbClr val="FFC000"/>
              </a:solidFill>
            </a:endParaRPr>
          </a:p>
          <a:p>
            <a:pPr eaLnBrk="1" hangingPunct="1"/>
            <a:r>
              <a:rPr lang="en-CA" altLang="en-US" b="1" dirty="0">
                <a:solidFill>
                  <a:srgbClr val="FFC000"/>
                </a:solidFill>
              </a:rPr>
              <a:t>If you are looking for an enriched environment and you meet the desired criteria for academic ability, responsibility, and creative &amp; critical thought, you will thrive in English 10 Advanced.</a:t>
            </a:r>
          </a:p>
          <a:p>
            <a:pPr marL="0" indent="0" eaLnBrk="1" hangingPunct="1">
              <a:buNone/>
            </a:pPr>
            <a:endParaRPr lang="en-CA" altLang="en-US" b="1" dirty="0">
              <a:solidFill>
                <a:srgbClr val="FFC000"/>
              </a:solidFill>
            </a:endParaRPr>
          </a:p>
          <a:p>
            <a:pPr indent="-305435" eaLnBrk="1" hangingPunct="1"/>
            <a:r>
              <a:rPr lang="en-CA" altLang="en-US" b="1" dirty="0">
                <a:solidFill>
                  <a:srgbClr val="FFC000"/>
                </a:solidFill>
              </a:rPr>
              <a:t>Select ELA10 for next year.  If interested in English 10 Advanced, then fill out an application and submit it to your current English teacher.</a:t>
            </a:r>
            <a:endParaRPr lang="en-CA" altLang="en-US" b="1" dirty="0">
              <a:ln>
                <a:solidFill>
                  <a:prstClr val="black">
                    <a:lumMod val="75000"/>
                    <a:lumOff val="25000"/>
                    <a:alpha val="10000"/>
                  </a:prstClr>
                </a:solidFill>
              </a:ln>
              <a:solidFill>
                <a:srgbClr val="FFC000"/>
              </a:solidFill>
              <a:effectLst>
                <a:outerShdw blurRad="9525" dist="25400" dir="14640000" algn="tl" rotWithShape="0">
                  <a:prstClr val="black">
                    <a:alpha val="30000"/>
                  </a:prstClr>
                </a:outerShdw>
              </a:effectLst>
            </a:endParaRPr>
          </a:p>
          <a:p>
            <a:pPr marL="0" indent="0" eaLnBrk="1" hangingPunct="1">
              <a:buNone/>
            </a:pPr>
            <a:endParaRPr lang="en-US" altLang="en-US" sz="2400" b="1" u="sng" dirty="0">
              <a:latin typeface="+mj-lt"/>
            </a:endParaRPr>
          </a:p>
          <a:p>
            <a:endParaRPr lang="en-CA" altLang="en-US" sz="2400" b="1" dirty="0"/>
          </a:p>
          <a:p>
            <a:endParaRPr lang="en-CA" altLang="en-US" sz="2400" b="1" dirty="0"/>
          </a:p>
          <a:p>
            <a:endParaRPr lang="en-CA" altLang="en-US" sz="2400" b="1" dirty="0"/>
          </a:p>
          <a:p>
            <a:endParaRPr lang="en-CA" altLang="en-US" dirty="0"/>
          </a:p>
        </p:txBody>
      </p:sp>
      <p:graphicFrame>
        <p:nvGraphicFramePr>
          <p:cNvPr id="3" name="Table 2">
            <a:extLst>
              <a:ext uri="{FF2B5EF4-FFF2-40B4-BE49-F238E27FC236}">
                <a16:creationId xmlns:a16="http://schemas.microsoft.com/office/drawing/2014/main" id="{2E37D519-407B-4384-34CD-F1F711AF157C}"/>
              </a:ext>
            </a:extLst>
          </p:cNvPr>
          <p:cNvGraphicFramePr>
            <a:graphicFrameLocks noGrp="1"/>
          </p:cNvGraphicFramePr>
          <p:nvPr>
            <p:extLst>
              <p:ext uri="{D42A27DB-BD31-4B8C-83A1-F6EECF244321}">
                <p14:modId xmlns:p14="http://schemas.microsoft.com/office/powerpoint/2010/main" val="1748209107"/>
              </p:ext>
            </p:extLst>
          </p:nvPr>
        </p:nvGraphicFramePr>
        <p:xfrm>
          <a:off x="331693" y="1303337"/>
          <a:ext cx="8610599" cy="1557098"/>
        </p:xfrm>
        <a:graphic>
          <a:graphicData uri="http://schemas.openxmlformats.org/drawingml/2006/table">
            <a:tbl>
              <a:tblPr firstRow="1" bandRow="1">
                <a:tableStyleId>{912C8C85-51F0-491E-9774-3900AFEF0FD7}</a:tableStyleId>
              </a:tblPr>
              <a:tblGrid>
                <a:gridCol w="2470868">
                  <a:extLst>
                    <a:ext uri="{9D8B030D-6E8A-4147-A177-3AD203B41FA5}">
                      <a16:colId xmlns:a16="http://schemas.microsoft.com/office/drawing/2014/main" val="20000"/>
                    </a:ext>
                  </a:extLst>
                </a:gridCol>
                <a:gridCol w="2400271">
                  <a:extLst>
                    <a:ext uri="{9D8B030D-6E8A-4147-A177-3AD203B41FA5}">
                      <a16:colId xmlns:a16="http://schemas.microsoft.com/office/drawing/2014/main" val="20001"/>
                    </a:ext>
                  </a:extLst>
                </a:gridCol>
                <a:gridCol w="3739460">
                  <a:extLst>
                    <a:ext uri="{9D8B030D-6E8A-4147-A177-3AD203B41FA5}">
                      <a16:colId xmlns:a16="http://schemas.microsoft.com/office/drawing/2014/main" val="20002"/>
                    </a:ext>
                  </a:extLst>
                </a:gridCol>
              </a:tblGrid>
              <a:tr h="520870">
                <a:tc>
                  <a:txBody>
                    <a:bodyPr/>
                    <a:lstStyle/>
                    <a:p>
                      <a:pPr algn="ctr"/>
                      <a:r>
                        <a:rPr lang="en-CA" sz="2800"/>
                        <a:t>Grade 10</a:t>
                      </a:r>
                      <a:endParaRPr lang="en-CA" sz="2800">
                        <a:latin typeface="Arial Black"/>
                      </a:endParaRPr>
                    </a:p>
                  </a:txBody>
                  <a:tcPr marT="45697" marB="45697"/>
                </a:tc>
                <a:tc>
                  <a:txBody>
                    <a:bodyPr/>
                    <a:lstStyle/>
                    <a:p>
                      <a:pPr algn="ctr"/>
                      <a:r>
                        <a:rPr lang="en-CA" sz="2800" dirty="0"/>
                        <a:t>Grade 11</a:t>
                      </a:r>
                      <a:endParaRPr lang="en-CA" sz="2800" dirty="0">
                        <a:latin typeface="Arial Black"/>
                      </a:endParaRPr>
                    </a:p>
                  </a:txBody>
                  <a:tcPr marT="45697" marB="45697"/>
                </a:tc>
                <a:tc>
                  <a:txBody>
                    <a:bodyPr/>
                    <a:lstStyle/>
                    <a:p>
                      <a:pPr algn="ctr"/>
                      <a:r>
                        <a:rPr lang="en-CA" sz="2800" dirty="0"/>
                        <a:t>Grade 12</a:t>
                      </a:r>
                      <a:endParaRPr lang="en-CA" sz="2800" dirty="0">
                        <a:latin typeface="Arial Black"/>
                      </a:endParaRPr>
                    </a:p>
                  </a:txBody>
                  <a:tcPr marT="45697" marB="45697"/>
                </a:tc>
                <a:extLst>
                  <a:ext uri="{0D108BD9-81ED-4DB2-BD59-A6C34878D82A}">
                    <a16:rowId xmlns:a16="http://schemas.microsoft.com/office/drawing/2014/main" val="10000"/>
                  </a:ext>
                </a:extLst>
              </a:tr>
              <a:tr h="486683">
                <a:tc>
                  <a:txBody>
                    <a:bodyPr/>
                    <a:lstStyle/>
                    <a:p>
                      <a:r>
                        <a:rPr lang="en-CA" sz="2800"/>
                        <a:t>ELA10A </a:t>
                      </a:r>
                      <a:endParaRPr lang="en-CA" sz="2800">
                        <a:latin typeface="Arial Black"/>
                      </a:endParaRPr>
                    </a:p>
                  </a:txBody>
                  <a:tcPr marT="45697" marB="45697"/>
                </a:tc>
                <a:tc>
                  <a:txBody>
                    <a:bodyPr/>
                    <a:lstStyle/>
                    <a:p>
                      <a:r>
                        <a:rPr lang="en-CA" sz="2800"/>
                        <a:t>ELA20A</a:t>
                      </a:r>
                      <a:endParaRPr lang="en-CA" sz="2800">
                        <a:latin typeface="Arial Black"/>
                      </a:endParaRPr>
                    </a:p>
                  </a:txBody>
                  <a:tcPr marT="45697" marB="45697"/>
                </a:tc>
                <a:tc>
                  <a:txBody>
                    <a:bodyPr/>
                    <a:lstStyle/>
                    <a:p>
                      <a:r>
                        <a:rPr lang="en-CA" sz="2800"/>
                        <a:t>ELB30P</a:t>
                      </a:r>
                      <a:endParaRPr lang="en-CA" sz="2800">
                        <a:latin typeface="Arial Black"/>
                      </a:endParaRPr>
                    </a:p>
                  </a:txBody>
                  <a:tcPr marT="45697" marB="45697"/>
                </a:tc>
                <a:extLst>
                  <a:ext uri="{0D108BD9-81ED-4DB2-BD59-A6C34878D82A}">
                    <a16:rowId xmlns:a16="http://schemas.microsoft.com/office/drawing/2014/main" val="10001"/>
                  </a:ext>
                </a:extLst>
              </a:tr>
              <a:tr h="486683">
                <a:tc>
                  <a:txBody>
                    <a:bodyPr/>
                    <a:lstStyle/>
                    <a:p>
                      <a:endParaRPr lang="en-CA" sz="2800">
                        <a:latin typeface="Arial Black"/>
                      </a:endParaRP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2800">
                        <a:latin typeface="Arial Black" pitchFamily="34" charset="0"/>
                      </a:endParaRPr>
                    </a:p>
                  </a:txBody>
                  <a:tcPr marT="45697" marB="4569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800" dirty="0"/>
                        <a:t>ELA30P (AP</a:t>
                      </a:r>
                      <a:r>
                        <a:rPr lang="en-CA" sz="2800" baseline="0" dirty="0"/>
                        <a:t> Prep)</a:t>
                      </a:r>
                      <a:endParaRPr lang="en-CA" sz="2800" dirty="0">
                        <a:latin typeface="Arial Black"/>
                      </a:endParaRPr>
                    </a:p>
                  </a:txBody>
                  <a:tcPr marT="45697" marB="45697"/>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96812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8E4B92E-4989-4343-843C-60CCBCB59B23}"/>
              </a:ext>
            </a:extLst>
          </p:cNvPr>
          <p:cNvSpPr>
            <a:spLocks noGrp="1" noChangeArrowheads="1"/>
          </p:cNvSpPr>
          <p:nvPr>
            <p:ph type="title"/>
          </p:nvPr>
        </p:nvSpPr>
        <p:spPr>
          <a:xfrm>
            <a:off x="1524000" y="166744"/>
            <a:ext cx="6096000" cy="1143000"/>
          </a:xfrm>
        </p:spPr>
        <p:txBody>
          <a:bodyPr/>
          <a:lstStyle/>
          <a:p>
            <a:r>
              <a:rPr lang="en-CA" altLang="en-US" dirty="0">
                <a:latin typeface="Arial Black" panose="020B0A04020102020204" pitchFamily="34" charset="0"/>
              </a:rPr>
              <a:t>Prerequisites</a:t>
            </a:r>
          </a:p>
        </p:txBody>
      </p:sp>
      <p:sp>
        <p:nvSpPr>
          <p:cNvPr id="11267" name="Content Placeholder 2">
            <a:extLst>
              <a:ext uri="{FF2B5EF4-FFF2-40B4-BE49-F238E27FC236}">
                <a16:creationId xmlns:a16="http://schemas.microsoft.com/office/drawing/2014/main" id="{FB5E6AE0-40CE-485D-8EEC-0D0A545DF543}"/>
              </a:ext>
            </a:extLst>
          </p:cNvPr>
          <p:cNvSpPr>
            <a:spLocks noGrp="1"/>
          </p:cNvSpPr>
          <p:nvPr>
            <p:ph idx="1"/>
          </p:nvPr>
        </p:nvSpPr>
        <p:spPr>
          <a:xfrm>
            <a:off x="1433512" y="1401856"/>
            <a:ext cx="6276975" cy="4800600"/>
          </a:xfrm>
        </p:spPr>
        <p:txBody>
          <a:bodyPr/>
          <a:lstStyle/>
          <a:p>
            <a:pPr indent="-305435">
              <a:buClr>
                <a:schemeClr val="tx2">
                  <a:lumMod val="90000"/>
                </a:schemeClr>
              </a:buClr>
              <a:defRPr/>
            </a:pPr>
            <a:r>
              <a:rPr lang="en-CA" altLang="en-US" sz="2400" b="1" dirty="0">
                <a:solidFill>
                  <a:srgbClr val="FFC000"/>
                </a:solidFill>
              </a:rPr>
              <a:t>You are responsible for ensuring that you have the required prerequisite course for any class you select.</a:t>
            </a:r>
            <a:endParaRPr lang="en-US" dirty="0"/>
          </a:p>
          <a:p>
            <a:pPr marL="0" indent="0">
              <a:buClr>
                <a:schemeClr val="tx2">
                  <a:lumMod val="90000"/>
                </a:schemeClr>
              </a:buClr>
              <a:buFont typeface="Wingdings" panose="05000000000000000000" pitchFamily="2" charset="2"/>
              <a:buNone/>
              <a:defRPr/>
            </a:pPr>
            <a:endParaRPr lang="en-CA" altLang="en-US" sz="2400" b="1" dirty="0">
              <a:solidFill>
                <a:srgbClr val="FFC000"/>
              </a:solidFill>
            </a:endParaRPr>
          </a:p>
          <a:p>
            <a:pPr indent="-305435">
              <a:buClr>
                <a:schemeClr val="tx2">
                  <a:lumMod val="90000"/>
                </a:schemeClr>
              </a:buClr>
              <a:defRPr/>
            </a:pPr>
            <a:r>
              <a:rPr lang="en-CA" altLang="en-US" sz="2400" b="1" dirty="0">
                <a:solidFill>
                  <a:srgbClr val="FFC000"/>
                </a:solidFill>
              </a:rPr>
              <a:t>Be sure to refer to </a:t>
            </a:r>
            <a:r>
              <a:rPr lang="en-CA" altLang="en-US" sz="2400" b="1" dirty="0">
                <a:solidFill>
                  <a:srgbClr val="00B0F0"/>
                </a:solidFill>
              </a:rPr>
              <a:t>the 2026-2027 Course Selection Booklet </a:t>
            </a:r>
            <a:r>
              <a:rPr lang="en-CA" altLang="en-US" sz="2400" b="1" dirty="0">
                <a:solidFill>
                  <a:srgbClr val="FFC000"/>
                </a:solidFill>
              </a:rPr>
              <a:t>on our school website for all course descriptions and prerequisites. </a:t>
            </a:r>
            <a:r>
              <a:rPr lang="en-CA" altLang="en-US" b="1" dirty="0"/>
              <a:t> </a:t>
            </a:r>
            <a:endParaRPr lang="en-CA" altLang="en-US" b="1"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advTm="18423"/>
    </mc:Choice>
    <mc:Fallback xmlns="">
      <p:transition advTm="1842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E1926849-225D-4696-8DB0-A420C6D3BF5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a:solidFill>
                <a:schemeClr val="bg2"/>
              </a:solidFill>
              <a:latin typeface="Times New Roman" panose="02020603050405020304" pitchFamily="18" charset="0"/>
            </a:endParaRPr>
          </a:p>
        </p:txBody>
      </p:sp>
      <p:graphicFrame>
        <p:nvGraphicFramePr>
          <p:cNvPr id="8" name="Diagram 7">
            <a:extLst>
              <a:ext uri="{FF2B5EF4-FFF2-40B4-BE49-F238E27FC236}">
                <a16:creationId xmlns:a16="http://schemas.microsoft.com/office/drawing/2014/main" id="{D2E956D9-4197-4C69-B8D2-43EA880C7EE0}"/>
              </a:ext>
            </a:extLst>
          </p:cNvPr>
          <p:cNvGraphicFramePr>
            <a:graphicFrameLocks/>
          </p:cNvGraphicFramePr>
          <p:nvPr>
            <p:extLst>
              <p:ext uri="{D42A27DB-BD31-4B8C-83A1-F6EECF244321}">
                <p14:modId xmlns:p14="http://schemas.microsoft.com/office/powerpoint/2010/main" val="28365201"/>
              </p:ext>
            </p:extLst>
          </p:nvPr>
        </p:nvGraphicFramePr>
        <p:xfrm>
          <a:off x="-268941" y="858888"/>
          <a:ext cx="8915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6" name="Title 9">
            <a:extLst>
              <a:ext uri="{FF2B5EF4-FFF2-40B4-BE49-F238E27FC236}">
                <a16:creationId xmlns:a16="http://schemas.microsoft.com/office/drawing/2014/main" id="{5EC28BED-F584-417C-93C8-CF374549C6CE}"/>
              </a:ext>
            </a:extLst>
          </p:cNvPr>
          <p:cNvSpPr>
            <a:spLocks noGrp="1" noChangeArrowheads="1"/>
          </p:cNvSpPr>
          <p:nvPr>
            <p:ph type="title"/>
          </p:nvPr>
        </p:nvSpPr>
        <p:spPr>
          <a:xfrm>
            <a:off x="2217738" y="-34925"/>
            <a:ext cx="4572000" cy="1143000"/>
          </a:xfrm>
        </p:spPr>
        <p:txBody>
          <a:bodyPr/>
          <a:lstStyle/>
          <a:p>
            <a:r>
              <a:rPr lang="en-CA" altLang="en-US">
                <a:latin typeface="Arial Black" panose="020B0A04020102020204" pitchFamily="34" charset="0"/>
              </a:rPr>
              <a:t>Mathematics</a:t>
            </a:r>
          </a:p>
        </p:txBody>
      </p:sp>
      <p:sp>
        <p:nvSpPr>
          <p:cNvPr id="23557" name="TextBox 1">
            <a:extLst>
              <a:ext uri="{FF2B5EF4-FFF2-40B4-BE49-F238E27FC236}">
                <a16:creationId xmlns:a16="http://schemas.microsoft.com/office/drawing/2014/main" id="{0BD0947D-2D4A-4081-B01D-5AD6AD9E9A7E}"/>
              </a:ext>
            </a:extLst>
          </p:cNvPr>
          <p:cNvSpPr txBox="1">
            <a:spLocks noChangeArrowheads="1"/>
          </p:cNvSpPr>
          <p:nvPr/>
        </p:nvSpPr>
        <p:spPr bwMode="auto">
          <a:xfrm>
            <a:off x="2217738" y="5577081"/>
            <a:ext cx="55536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lvl="2">
              <a:spcBef>
                <a:spcPct val="0"/>
              </a:spcBef>
              <a:buClrTx/>
              <a:buSzTx/>
              <a:buFontTx/>
              <a:buNone/>
            </a:pPr>
            <a:r>
              <a:rPr lang="en-US" altLang="en-US" dirty="0">
                <a:solidFill>
                  <a:schemeClr val="tx2"/>
                </a:solidFill>
                <a:latin typeface="Times New Roman"/>
                <a:cs typeface="Times New Roman"/>
              </a:rPr>
              <a:t>*The graduation requirement for Mathematics is one 20 level course.</a:t>
            </a:r>
          </a:p>
        </p:txBody>
      </p:sp>
      <p:sp>
        <p:nvSpPr>
          <p:cNvPr id="2" name="TextBox 1">
            <a:extLst>
              <a:ext uri="{FF2B5EF4-FFF2-40B4-BE49-F238E27FC236}">
                <a16:creationId xmlns:a16="http://schemas.microsoft.com/office/drawing/2014/main" id="{3E78D840-AF68-4D61-ABD6-76220C842C2C}"/>
              </a:ext>
            </a:extLst>
          </p:cNvPr>
          <p:cNvSpPr txBox="1"/>
          <p:nvPr/>
        </p:nvSpPr>
        <p:spPr>
          <a:xfrm>
            <a:off x="497541" y="4057052"/>
            <a:ext cx="2195766" cy="2246769"/>
          </a:xfrm>
          <a:prstGeom prst="rect">
            <a:avLst/>
          </a:prstGeom>
          <a:noFill/>
        </p:spPr>
        <p:txBody>
          <a:bodyPr wrap="square" rtlCol="0">
            <a:spAutoFit/>
          </a:bodyPr>
          <a:lstStyle>
            <a:defPPr>
              <a:defRPr lang="en-CA"/>
            </a:defPPr>
            <a:lvl1pPr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800" b="1" kern="1200">
                <a:solidFill>
                  <a:schemeClr val="bg2"/>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b="1" kern="1200">
                <a:solidFill>
                  <a:schemeClr val="bg2"/>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b="1" kern="1200">
                <a:solidFill>
                  <a:schemeClr val="bg2"/>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b="1" kern="1200">
                <a:solidFill>
                  <a:schemeClr val="bg2"/>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b="1" kern="1200">
                <a:solidFill>
                  <a:schemeClr val="bg2"/>
                </a:solidFill>
                <a:latin typeface="Times New Roman" panose="02020603050405020304" pitchFamily="18" charset="0"/>
                <a:ea typeface="+mn-ea"/>
                <a:cs typeface="Arial" panose="020B0604020202020204" pitchFamily="34" charset="0"/>
              </a:defRPr>
            </a:lvl9pPr>
          </a:lstStyle>
          <a:p>
            <a:r>
              <a:rPr lang="en-CA" dirty="0">
                <a:solidFill>
                  <a:srgbClr val="00B0F0"/>
                </a:solidFill>
              </a:rPr>
              <a:t>Students can’t jump from one pathway to another.</a:t>
            </a:r>
          </a:p>
        </p:txBody>
      </p:sp>
    </p:spTree>
  </p:cSld>
  <p:clrMapOvr>
    <a:masterClrMapping/>
  </p:clrMapOvr>
  <mc:AlternateContent xmlns:mc="http://schemas.openxmlformats.org/markup-compatibility/2006" xmlns:p14="http://schemas.microsoft.com/office/powerpoint/2010/main">
    <mc:Choice Requires="p14">
      <p:transition p14:dur="0" advTm="47775"/>
    </mc:Choice>
    <mc:Fallback xmlns="">
      <p:transition advTm="4777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6CF6B14-3373-4EA5-ADC3-3D1CD6EA5121}"/>
              </a:ext>
            </a:extLst>
          </p:cNvPr>
          <p:cNvSpPr>
            <a:spLocks noGrp="1"/>
          </p:cNvSpPr>
          <p:nvPr>
            <p:ph type="title"/>
          </p:nvPr>
        </p:nvSpPr>
        <p:spPr>
          <a:xfrm>
            <a:off x="425196" y="251439"/>
            <a:ext cx="8293608" cy="1143000"/>
          </a:xfrm>
        </p:spPr>
        <p:txBody>
          <a:bodyPr/>
          <a:lstStyle/>
          <a:p>
            <a:r>
              <a:rPr lang="en-US" altLang="en-US" b="1" dirty="0"/>
              <a:t>Stretched Math</a:t>
            </a:r>
          </a:p>
        </p:txBody>
      </p:sp>
      <p:pic>
        <p:nvPicPr>
          <p:cNvPr id="5" name="Picture 4">
            <a:extLst>
              <a:ext uri="{FF2B5EF4-FFF2-40B4-BE49-F238E27FC236}">
                <a16:creationId xmlns:a16="http://schemas.microsoft.com/office/drawing/2014/main" id="{56620258-30FD-1D56-836C-BAF116C63ED0}"/>
              </a:ext>
            </a:extLst>
          </p:cNvPr>
          <p:cNvPicPr>
            <a:picLocks noChangeAspect="1"/>
          </p:cNvPicPr>
          <p:nvPr/>
        </p:nvPicPr>
        <p:blipFill>
          <a:blip r:embed="rId2"/>
          <a:stretch>
            <a:fillRect/>
          </a:stretch>
        </p:blipFill>
        <p:spPr>
          <a:xfrm>
            <a:off x="502909" y="2157612"/>
            <a:ext cx="7992000" cy="337995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684B4B0-AFBE-4B9E-97E6-9D52CE34F0AD}"/>
              </a:ext>
            </a:extLst>
          </p:cNvPr>
          <p:cNvSpPr>
            <a:spLocks noChangeArrowheads="1"/>
          </p:cNvSpPr>
          <p:nvPr/>
        </p:nvSpPr>
        <p:spPr bwMode="auto">
          <a:xfrm>
            <a:off x="926306" y="271687"/>
            <a:ext cx="72913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CA" altLang="en-US" sz="3600" dirty="0">
                <a:solidFill>
                  <a:schemeClr val="tx2">
                    <a:lumMod val="90000"/>
                  </a:schemeClr>
                </a:solidFill>
                <a:latin typeface="Arial Black" panose="020B0A04020102020204" pitchFamily="34" charset="0"/>
              </a:rPr>
              <a:t>Science </a:t>
            </a:r>
          </a:p>
        </p:txBody>
      </p:sp>
      <p:graphicFrame>
        <p:nvGraphicFramePr>
          <p:cNvPr id="5" name="Diagram 4">
            <a:extLst>
              <a:ext uri="{FF2B5EF4-FFF2-40B4-BE49-F238E27FC236}">
                <a16:creationId xmlns:a16="http://schemas.microsoft.com/office/drawing/2014/main" id="{0DE8CE48-200C-4FB3-9DC7-85B3BADC2332}"/>
              </a:ext>
            </a:extLst>
          </p:cNvPr>
          <p:cNvGraphicFramePr/>
          <p:nvPr>
            <p:extLst>
              <p:ext uri="{D42A27DB-BD31-4B8C-83A1-F6EECF244321}">
                <p14:modId xmlns:p14="http://schemas.microsoft.com/office/powerpoint/2010/main" val="2729752856"/>
              </p:ext>
            </p:extLst>
          </p:nvPr>
        </p:nvGraphicFramePr>
        <p:xfrm>
          <a:off x="1586753" y="1102660"/>
          <a:ext cx="7557248" cy="5082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4" name="Rectangle 3">
            <a:extLst>
              <a:ext uri="{FF2B5EF4-FFF2-40B4-BE49-F238E27FC236}">
                <a16:creationId xmlns:a16="http://schemas.microsoft.com/office/drawing/2014/main" id="{71D715C5-4367-4AAC-B2BE-45DFD4BAE49B}"/>
              </a:ext>
            </a:extLst>
          </p:cNvPr>
          <p:cNvSpPr>
            <a:spLocks noChangeArrowheads="1"/>
          </p:cNvSpPr>
          <p:nvPr/>
        </p:nvSpPr>
        <p:spPr bwMode="auto">
          <a:xfrm>
            <a:off x="0" y="4629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spcBef>
                <a:spcPct val="0"/>
              </a:spcBef>
              <a:buClrTx/>
              <a:buSzTx/>
              <a:buFontTx/>
              <a:buNone/>
            </a:pPr>
            <a:endParaRPr lang="en-US" altLang="en-US">
              <a:solidFill>
                <a:schemeClr val="bg2"/>
              </a:solidFill>
              <a:latin typeface="Times New Roman" panose="02020603050405020304" pitchFamily="18" charset="0"/>
            </a:endParaRPr>
          </a:p>
        </p:txBody>
      </p:sp>
      <p:sp>
        <p:nvSpPr>
          <p:cNvPr id="3" name="TextBox 2">
            <a:extLst>
              <a:ext uri="{FF2B5EF4-FFF2-40B4-BE49-F238E27FC236}">
                <a16:creationId xmlns:a16="http://schemas.microsoft.com/office/drawing/2014/main" id="{4E82DB9F-F574-FA31-DAEB-236D6B0ED0B7}"/>
              </a:ext>
            </a:extLst>
          </p:cNvPr>
          <p:cNvSpPr txBox="1"/>
          <p:nvPr/>
        </p:nvSpPr>
        <p:spPr>
          <a:xfrm>
            <a:off x="434609" y="1102660"/>
            <a:ext cx="2304288" cy="1938992"/>
          </a:xfrm>
          <a:prstGeom prst="rect">
            <a:avLst/>
          </a:prstGeom>
          <a:noFill/>
        </p:spPr>
        <p:txBody>
          <a:bodyPr wrap="square">
            <a:spAutoFit/>
          </a:bodyPr>
          <a:lstStyle/>
          <a:p>
            <a:r>
              <a:rPr lang="en-CA" sz="2400" b="1" i="0" u="none" strike="noStrike" dirty="0">
                <a:solidFill>
                  <a:srgbClr val="00B0F0"/>
                </a:solidFill>
                <a:effectLst/>
                <a:latin typeface="Times New Roman" panose="02020603050405020304" pitchFamily="18" charset="0"/>
              </a:rPr>
              <a:t>Strong math skills are necessary for Chemistry 30 and Physics 30 </a:t>
            </a:r>
            <a:endParaRPr lang="en-CA" dirty="0">
              <a:solidFill>
                <a:srgbClr val="00B0F0"/>
              </a:solidFill>
            </a:endParaRPr>
          </a:p>
        </p:txBody>
      </p:sp>
    </p:spTree>
  </p:cSld>
  <p:clrMapOvr>
    <a:masterClrMapping/>
  </p:clrMapOvr>
  <mc:AlternateContent xmlns:mc="http://schemas.openxmlformats.org/markup-compatibility/2006">
    <mc:Choice xmlns:p14="http://schemas.microsoft.com/office/powerpoint/2010/main" Requires="p14">
      <p:transition p14:dur="0" advTm="60127"/>
    </mc:Choice>
    <mc:Fallback>
      <p:transition advTm="60127"/>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1E1E5C"/>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34D5F87-D0DE-4C9D-9918-213F85439C41}"/>
              </a:ext>
            </a:extLst>
          </p:cNvPr>
          <p:cNvSpPr>
            <a:spLocks noGrp="1" noChangeArrowheads="1"/>
          </p:cNvSpPr>
          <p:nvPr>
            <p:ph type="title"/>
          </p:nvPr>
        </p:nvSpPr>
        <p:spPr>
          <a:xfrm>
            <a:off x="266700" y="367256"/>
            <a:ext cx="7772400" cy="470944"/>
          </a:xfrm>
        </p:spPr>
        <p:txBody>
          <a:bodyPr>
            <a:normAutofit fontScale="90000"/>
          </a:bodyPr>
          <a:lstStyle/>
          <a:p>
            <a:pPr eaLnBrk="1" hangingPunct="1"/>
            <a:r>
              <a:rPr lang="en-US" altLang="en-US" sz="3000" dirty="0">
                <a:latin typeface="Arial Black" panose="020B0A04020102020204" pitchFamily="34" charset="0"/>
              </a:rPr>
              <a:t>Class Planning: English</a:t>
            </a:r>
          </a:p>
        </p:txBody>
      </p:sp>
      <p:graphicFrame>
        <p:nvGraphicFramePr>
          <p:cNvPr id="22584" name="Group 56">
            <a:extLst>
              <a:ext uri="{FF2B5EF4-FFF2-40B4-BE49-F238E27FC236}">
                <a16:creationId xmlns:a16="http://schemas.microsoft.com/office/drawing/2014/main" id="{B17B2F9F-595F-4952-8D60-ABCAB18AD43A}"/>
              </a:ext>
            </a:extLst>
          </p:cNvPr>
          <p:cNvGraphicFramePr>
            <a:graphicFrameLocks noGrp="1"/>
          </p:cNvGraphicFramePr>
          <p:nvPr>
            <p:extLst>
              <p:ext uri="{D42A27DB-BD31-4B8C-83A1-F6EECF244321}">
                <p14:modId xmlns:p14="http://schemas.microsoft.com/office/powerpoint/2010/main" val="716448529"/>
              </p:ext>
            </p:extLst>
          </p:nvPr>
        </p:nvGraphicFramePr>
        <p:xfrm>
          <a:off x="266700" y="838201"/>
          <a:ext cx="8633460" cy="5251139"/>
        </p:xfrm>
        <a:graphic>
          <a:graphicData uri="http://schemas.openxmlformats.org/drawingml/2006/table">
            <a:tbl>
              <a:tblPr/>
              <a:tblGrid>
                <a:gridCol w="2794668">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968592">
                  <a:extLst>
                    <a:ext uri="{9D8B030D-6E8A-4147-A177-3AD203B41FA5}">
                      <a16:colId xmlns:a16="http://schemas.microsoft.com/office/drawing/2014/main" val="20002"/>
                    </a:ext>
                  </a:extLst>
                </a:gridCol>
              </a:tblGrid>
              <a:tr h="362758">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0" i="0" u="none" strike="noStrike" cap="none" normalizeH="0" baseline="0" dirty="0">
                          <a:ln>
                            <a:noFill/>
                          </a:ln>
                          <a:solidFill>
                            <a:schemeClr val="tx1"/>
                          </a:solidFill>
                          <a:effectLst/>
                          <a:latin typeface="Arial Black" pitchFamily="34" charset="0"/>
                        </a:rPr>
                        <a:t>GRADE 10 </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dirty="0">
                          <a:ln>
                            <a:noFill/>
                          </a:ln>
                          <a:solidFill>
                            <a:schemeClr val="tx1"/>
                          </a:solidFill>
                          <a:effectLst/>
                          <a:latin typeface="Arial Black" pitchFamily="34" charset="0"/>
                        </a:rPr>
                        <a:t>GRADE 11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0" i="0" u="none" strike="noStrike" cap="none" normalizeH="0" baseline="0">
                          <a:ln>
                            <a:noFill/>
                          </a:ln>
                          <a:solidFill>
                            <a:schemeClr val="tx1"/>
                          </a:solidFill>
                          <a:effectLst/>
                          <a:latin typeface="Arial Black" pitchFamily="34" charset="0"/>
                        </a:rPr>
                        <a:t>GRADE 12</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4001">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Catholic Studies 10</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Catholic Studies 20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a:ln>
                            <a:noFill/>
                          </a:ln>
                          <a:solidFill>
                            <a:schemeClr val="tx1"/>
                          </a:solidFill>
                          <a:effectLst/>
                          <a:latin typeface="Arial" pitchFamily="34" charset="0"/>
                          <a:cs typeface="Arial" pitchFamily="34" charset="0"/>
                        </a:rPr>
                        <a:t>Catholic Studies 30</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056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chemeClr val="tx1"/>
                          </a:solidFill>
                          <a:effectLst/>
                          <a:latin typeface="Arial"/>
                          <a:cs typeface="Arial"/>
                        </a:rPr>
                        <a:t>English Language Arts 10  </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chemeClr val="tx1"/>
                          </a:solidFill>
                          <a:effectLst/>
                          <a:latin typeface="Arial"/>
                          <a:cs typeface="Arial"/>
                        </a:rPr>
                        <a:t>English Language Arts 20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chemeClr val="tx1"/>
                          </a:solidFill>
                          <a:effectLst/>
                          <a:latin typeface="Arial"/>
                          <a:cs typeface="Arial"/>
                        </a:rPr>
                        <a:t>English Language Arts 30  </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0136">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dirty="0">
                          <a:ln>
                            <a:noFill/>
                          </a:ln>
                          <a:solidFill>
                            <a:schemeClr val="tx1"/>
                          </a:solidFill>
                          <a:effectLst/>
                          <a:latin typeface="Arial"/>
                          <a:cs typeface="Arial"/>
                        </a:rPr>
                        <a:t>Financial Literacy 10</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chemeClr val="tx1"/>
                          </a:solidFill>
                          <a:effectLst/>
                          <a:latin typeface="Arial" pitchFamily="34" charset="0"/>
                          <a:cs typeface="Arial" pitchFamily="34" charset="0"/>
                        </a:rPr>
                        <a:t>One Math 20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dirty="0">
                          <a:ln>
                            <a:noFill/>
                          </a:ln>
                          <a:solidFill>
                            <a:schemeClr val="tx1"/>
                          </a:solidFill>
                          <a:effectLst/>
                          <a:latin typeface="Arial" pitchFamily="34" charset="0"/>
                          <a:cs typeface="Arial" pitchFamily="34" charset="0"/>
                        </a:rPr>
                        <a:t>History  OR  Indigenous Studies 30</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6724">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kumimoji="0" lang="en-US" sz="1200" b="1" i="0" u="none" strike="noStrike" cap="none" normalizeH="0" baseline="0" dirty="0">
                          <a:ln>
                            <a:noFill/>
                          </a:ln>
                          <a:solidFill>
                            <a:schemeClr val="tx1"/>
                          </a:solidFill>
                          <a:effectLst/>
                          <a:latin typeface="+mn-lt"/>
                          <a:cs typeface="Arial"/>
                        </a:rPr>
                        <a:t>Math Foundations &amp; Pre-Calc 10</a:t>
                      </a:r>
                      <a:endParaRPr lang="en-US" sz="1200" b="1" i="0" u="none" strike="noStrike" cap="none" normalizeH="0" baseline="0" dirty="0">
                        <a:ln>
                          <a:noFill/>
                        </a:ln>
                        <a:solidFill>
                          <a:schemeClr val="tx1"/>
                        </a:solidFill>
                        <a:effectLst/>
                        <a:latin typeface="+mn-lt"/>
                        <a:cs typeface="Arial"/>
                      </a:endParaRPr>
                    </a:p>
                    <a:p>
                      <a:pPr marL="0" marR="0" lvl="0" indent="0" algn="ctr">
                        <a:lnSpc>
                          <a:spcPct val="100000"/>
                        </a:lnSpc>
                        <a:spcBef>
                          <a:spcPct val="20000"/>
                        </a:spcBef>
                        <a:spcAft>
                          <a:spcPct val="0"/>
                        </a:spcAft>
                        <a:buFont typeface="Wingdings" pitchFamily="2" charset="2"/>
                        <a:buNone/>
                      </a:pPr>
                      <a:r>
                        <a:rPr lang="en-US" sz="1200" b="1" i="0" u="none" strike="noStrike" cap="none" normalizeH="0" baseline="0" dirty="0">
                          <a:ln>
                            <a:noFill/>
                          </a:ln>
                          <a:solidFill>
                            <a:schemeClr val="tx1"/>
                          </a:solidFill>
                          <a:effectLst/>
                          <a:latin typeface="+mn-lt"/>
                          <a:cs typeface="Arial"/>
                        </a:rPr>
                        <a:t>AND/OR</a:t>
                      </a:r>
                    </a:p>
                    <a:p>
                      <a:pPr marL="0" marR="0" lvl="0" indent="0" algn="ctr">
                        <a:lnSpc>
                          <a:spcPct val="100000"/>
                        </a:lnSpc>
                        <a:spcBef>
                          <a:spcPct val="20000"/>
                        </a:spcBef>
                        <a:spcAft>
                          <a:spcPct val="0"/>
                        </a:spcAft>
                        <a:buFont typeface="Wingdings" pitchFamily="2" charset="2"/>
                        <a:buNone/>
                      </a:pPr>
                      <a:r>
                        <a:rPr lang="en-US" sz="1200" b="1" i="0" u="none" strike="noStrike" cap="none" normalizeH="0" baseline="0" dirty="0">
                          <a:ln>
                            <a:noFill/>
                          </a:ln>
                          <a:solidFill>
                            <a:schemeClr val="tx1"/>
                          </a:solidFill>
                          <a:effectLst/>
                          <a:latin typeface="+mn-lt"/>
                          <a:cs typeface="Arial"/>
                        </a:rPr>
                        <a:t>Math Workplace and Apprenticeship 10</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chemeClr val="tx1"/>
                          </a:solidFill>
                          <a:effectLst/>
                          <a:latin typeface="Arial" pitchFamily="34" charset="0"/>
                          <a:cs typeface="Arial" pitchFamily="34" charset="0"/>
                        </a:rPr>
                        <a:t>One Science 20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dirty="0">
                          <a:ln>
                            <a:noFill/>
                          </a:ln>
                          <a:solidFill>
                            <a:schemeClr val="bg1"/>
                          </a:solidFill>
                          <a:effectLst/>
                          <a:latin typeface="+mn-lt"/>
                          <a:cs typeface="Arial"/>
                        </a:rPr>
                        <a:t>*two additional 30 level classes required</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chemeClr val="bg1"/>
                          </a:solidFill>
                          <a:effectLst/>
                          <a:latin typeface="Arial" pitchFamily="34" charset="0"/>
                          <a:cs typeface="Arial" pitchFamily="34" charset="0"/>
                        </a:rPr>
                        <a:t>1</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4"/>
                  </a:ext>
                </a:extLst>
              </a:tr>
              <a:tr h="427608">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200" b="1" i="0" u="none" strike="noStrike" cap="none" normalizeH="0" baseline="0">
                          <a:ln>
                            <a:noFill/>
                          </a:ln>
                          <a:solidFill>
                            <a:schemeClr val="tx1"/>
                          </a:solidFill>
                          <a:effectLst/>
                          <a:latin typeface="Arial"/>
                          <a:cs typeface="Arial"/>
                        </a:rPr>
                        <a:t>Science 10</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dirty="0">
                          <a:ln>
                            <a:noFill/>
                          </a:ln>
                          <a:solidFill>
                            <a:srgbClr val="00133A"/>
                          </a:solidFill>
                          <a:effectLst/>
                          <a:latin typeface="Arial" pitchFamily="34" charset="0"/>
                          <a:cs typeface="Arial" pitchFamily="34" charset="0"/>
                        </a:rPr>
                        <a:t>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dirty="0">
                          <a:ln>
                            <a:noFill/>
                          </a:ln>
                          <a:solidFill>
                            <a:srgbClr val="00133A"/>
                          </a:solidFill>
                          <a:effectLst/>
                          <a:latin typeface="+mn-lt"/>
                          <a:cs typeface="Arial"/>
                        </a:rPr>
                        <a:t>2</a:t>
                      </a:r>
                      <a:endParaRPr kumimoji="0" lang="en-US" sz="1100" b="1" i="0" u="none" strike="noStrike" cap="none" normalizeH="0" baseline="0" dirty="0">
                        <a:ln>
                          <a:noFill/>
                        </a:ln>
                        <a:solidFill>
                          <a:srgbClr val="00133A"/>
                        </a:solidFill>
                        <a:effectLst/>
                        <a:latin typeface="Arial" pitchFamily="34" charset="0"/>
                        <a:cs typeface="Arial"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5"/>
                  </a:ext>
                </a:extLst>
              </a:tr>
              <a:tr h="452579">
                <a:tc>
                  <a:txBody>
                    <a:bodyPr/>
                    <a:lstStyle/>
                    <a:p>
                      <a:pPr marL="0" marR="0" lvl="0" indent="0" algn="ctr" defTabSz="4572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dirty="0">
                          <a:ln>
                            <a:noFill/>
                          </a:ln>
                          <a:solidFill>
                            <a:schemeClr val="tx1"/>
                          </a:solidFill>
                          <a:effectLst/>
                          <a:latin typeface="Arial" pitchFamily="34" charset="0"/>
                          <a:cs typeface="Arial" pitchFamily="34" charset="0"/>
                        </a:rPr>
                        <a:t>History  OR  Indigenous Studies 10</a:t>
                      </a:r>
                    </a:p>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endParaRPr kumimoji="0" lang="en-US" sz="1200" b="1" i="0" u="none" strike="noStrike" cap="none" normalizeH="0" baseline="0" dirty="0">
                        <a:ln>
                          <a:noFill/>
                        </a:ln>
                        <a:solidFill>
                          <a:schemeClr val="tx1"/>
                        </a:solidFill>
                        <a:effectLst/>
                        <a:latin typeface="Arial"/>
                        <a:cs typeface="Arial"/>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dirty="0">
                          <a:ln>
                            <a:noFill/>
                          </a:ln>
                          <a:solidFill>
                            <a:srgbClr val="00133A"/>
                          </a:solidFill>
                          <a:effectLst/>
                          <a:latin typeface="Arial"/>
                          <a:cs typeface="Arial"/>
                        </a:rPr>
                        <a:t>2</a:t>
                      </a:r>
                      <a:endParaRPr kumimoji="0" lang="en-US" sz="1100" b="1" i="0" u="none" strike="noStrike" cap="none" normalizeH="0" baseline="0" dirty="0">
                        <a:ln>
                          <a:noFill/>
                        </a:ln>
                        <a:solidFill>
                          <a:srgbClr val="00133A"/>
                        </a:solidFill>
                        <a:effectLst/>
                        <a:latin typeface="Arial" pitchFamily="34" charset="0"/>
                        <a:cs typeface="Arial" pitchFamily="34"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US" sz="1100" b="1" i="0" u="none" strike="noStrike" cap="none" normalizeH="0" baseline="0">
                          <a:ln>
                            <a:noFill/>
                          </a:ln>
                          <a:solidFill>
                            <a:srgbClr val="00133A"/>
                          </a:solidFill>
                          <a:effectLst/>
                          <a:latin typeface="Arial"/>
                          <a:cs typeface="Arial"/>
                        </a:rPr>
                        <a:t>3</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6"/>
                  </a:ext>
                </a:extLst>
              </a:tr>
              <a:tr h="32024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200" b="1" i="0" u="none" strike="noStrike" cap="none" normalizeH="0" baseline="0" dirty="0">
                          <a:ln>
                            <a:noFill/>
                          </a:ln>
                          <a:solidFill>
                            <a:schemeClr val="tx1"/>
                          </a:solidFill>
                          <a:effectLst/>
                          <a:latin typeface="Arial"/>
                          <a:cs typeface="Arial"/>
                        </a:rPr>
                        <a:t>Wellness 10 (Phys. Ed.)</a:t>
                      </a:r>
                      <a:endParaRPr kumimoji="0" lang="en-US" sz="1200" b="1" i="0" u="none" strike="noStrike" cap="none" normalizeH="0" baseline="0" dirty="0">
                        <a:ln>
                          <a:noFill/>
                        </a:ln>
                        <a:solidFill>
                          <a:schemeClr val="tx1"/>
                        </a:solidFill>
                        <a:effectLst/>
                        <a:latin typeface="Arial"/>
                        <a:cs typeface="Arial"/>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dirty="0">
                          <a:ln>
                            <a:noFill/>
                          </a:ln>
                          <a:solidFill>
                            <a:srgbClr val="00133A"/>
                          </a:solidFill>
                          <a:effectLst/>
                          <a:latin typeface="Arial" pitchFamily="34" charset="0"/>
                          <a:cs typeface="Arial" pitchFamily="34" charset="0"/>
                        </a:rPr>
                        <a:t>3</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rgbClr val="00133A"/>
                          </a:solidFill>
                          <a:effectLst/>
                          <a:latin typeface="Arial"/>
                          <a:cs typeface="Arial"/>
                        </a:rPr>
                        <a:t>4</a:t>
                      </a:r>
                      <a:endParaRPr kumimoji="0" lang="en-US" sz="1100" b="1" i="0" u="none" strike="noStrike" cap="none" normalizeH="0" baseline="0">
                        <a:ln>
                          <a:noFill/>
                        </a:ln>
                        <a:solidFill>
                          <a:srgbClr val="00133A"/>
                        </a:solidFill>
                        <a:effectLst/>
                        <a:latin typeface="Arial" pitchFamily="34" charset="0"/>
                        <a:cs typeface="Arial"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7"/>
                  </a:ext>
                </a:extLst>
              </a:tr>
              <a:tr h="44056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dirty="0">
                          <a:ln>
                            <a:noFill/>
                          </a:ln>
                          <a:solidFill>
                            <a:srgbClr val="00133A"/>
                          </a:solidFill>
                          <a:effectLst/>
                          <a:latin typeface="Arial" pitchFamily="34" charset="0"/>
                          <a:cs typeface="Arial" pitchFamily="34" charset="0"/>
                        </a:rPr>
                        <a:t>1</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dirty="0">
                          <a:ln>
                            <a:noFill/>
                          </a:ln>
                          <a:solidFill>
                            <a:srgbClr val="00133A"/>
                          </a:solidFill>
                          <a:effectLst/>
                          <a:latin typeface="Arial"/>
                          <a:cs typeface="Arial"/>
                        </a:rPr>
                        <a:t>4</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dirty="0">
                          <a:ln>
                            <a:noFill/>
                          </a:ln>
                          <a:solidFill>
                            <a:srgbClr val="00133A"/>
                          </a:solidFill>
                          <a:effectLst/>
                          <a:latin typeface="Arial" pitchFamily="34" charset="0"/>
                          <a:cs typeface="Arial" pitchFamily="34" charset="0"/>
                        </a:rPr>
                        <a:t>5</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9"/>
                  </a:ext>
                </a:extLst>
              </a:tr>
              <a:tr h="44056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dirty="0">
                          <a:ln>
                            <a:noFill/>
                          </a:ln>
                          <a:solidFill>
                            <a:srgbClr val="00133A"/>
                          </a:solidFill>
                          <a:effectLst/>
                          <a:latin typeface="Arial" pitchFamily="34" charset="0"/>
                          <a:cs typeface="Arial" pitchFamily="34" charset="0"/>
                        </a:rPr>
                        <a:t>2</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lvl="0" indent="0" algn="ctr" defTabSz="914400">
                        <a:lnSpc>
                          <a:spcPct val="100000"/>
                        </a:lnSpc>
                        <a:spcBef>
                          <a:spcPct val="20000"/>
                        </a:spcBef>
                        <a:spcAft>
                          <a:spcPct val="0"/>
                        </a:spcAft>
                        <a:buNone/>
                        <a:tabLst/>
                      </a:pPr>
                      <a:r>
                        <a:rPr kumimoji="0" lang="en-US" sz="1100" b="1" i="0" u="none" strike="noStrike" cap="none" normalizeH="0" baseline="0" dirty="0">
                          <a:ln>
                            <a:noFill/>
                          </a:ln>
                          <a:solidFill>
                            <a:srgbClr val="00133A"/>
                          </a:solidFill>
                          <a:effectLst/>
                          <a:latin typeface="Arial"/>
                          <a:cs typeface="Arial"/>
                        </a:rPr>
                        <a:t>5</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dirty="0">
                          <a:ln>
                            <a:noFill/>
                          </a:ln>
                          <a:solidFill>
                            <a:srgbClr val="00133A"/>
                          </a:solidFill>
                          <a:effectLst/>
                          <a:latin typeface="Arial" pitchFamily="34" charset="0"/>
                          <a:cs typeface="Arial" pitchFamily="34" charset="0"/>
                        </a:rPr>
                        <a:t>6</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10"/>
                  </a:ext>
                </a:extLst>
              </a:tr>
              <a:tr h="440563">
                <a:tc>
                  <a:txBody>
                    <a:bodyPr/>
                    <a:lstStyle/>
                    <a:p>
                      <a:pPr marL="0" lvl="0" indent="0" algn="ctr" defTabSz="914400">
                        <a:lnSpc>
                          <a:spcPct val="100000"/>
                        </a:lnSpc>
                        <a:spcBef>
                          <a:spcPct val="20000"/>
                        </a:spcBef>
                        <a:spcAft>
                          <a:spcPct val="0"/>
                        </a:spcAft>
                        <a:buNone/>
                        <a:tabLst/>
                      </a:pPr>
                      <a:r>
                        <a:rPr kumimoji="0" lang="en-US" sz="1100" b="1" i="0" u="none" strike="noStrike" cap="none" normalizeH="0" baseline="0" dirty="0">
                          <a:ln>
                            <a:noFill/>
                          </a:ln>
                          <a:solidFill>
                            <a:srgbClr val="00133A"/>
                          </a:solidFill>
                          <a:effectLst/>
                          <a:latin typeface="Arial"/>
                          <a:cs typeface="Arial"/>
                        </a:rPr>
                        <a:t>3</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lvl="0" indent="0" algn="ctr" defTabSz="914400">
                        <a:lnSpc>
                          <a:spcPct val="100000"/>
                        </a:lnSpc>
                        <a:spcBef>
                          <a:spcPct val="20000"/>
                        </a:spcBef>
                        <a:spcAft>
                          <a:spcPct val="0"/>
                        </a:spcAft>
                        <a:buNone/>
                        <a:tabLst/>
                      </a:pPr>
                      <a:r>
                        <a:rPr kumimoji="0" lang="en-US" sz="1100" b="1" i="0" u="none" strike="noStrike" cap="none" normalizeH="0" baseline="0" dirty="0">
                          <a:ln>
                            <a:noFill/>
                          </a:ln>
                          <a:solidFill>
                            <a:srgbClr val="00133A"/>
                          </a:solidFill>
                          <a:effectLst/>
                          <a:latin typeface="Arial"/>
                          <a:cs typeface="Arial"/>
                        </a:rPr>
                        <a:t>6</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lvl="0" indent="0" algn="ctr" defTabSz="914400">
                        <a:lnSpc>
                          <a:spcPct val="100000"/>
                        </a:lnSpc>
                        <a:spcBef>
                          <a:spcPct val="20000"/>
                        </a:spcBef>
                        <a:spcAft>
                          <a:spcPct val="0"/>
                        </a:spcAft>
                        <a:buNone/>
                        <a:tabLst/>
                      </a:pPr>
                      <a:r>
                        <a:rPr kumimoji="0" lang="en-US" sz="1100" b="1" i="0" u="none" strike="noStrike" cap="none" normalizeH="0" baseline="0" dirty="0">
                          <a:ln>
                            <a:noFill/>
                          </a:ln>
                          <a:solidFill>
                            <a:srgbClr val="00133A"/>
                          </a:solidFill>
                          <a:effectLst/>
                          <a:latin typeface="Arial"/>
                          <a:cs typeface="Arial"/>
                        </a:rPr>
                        <a:t>7</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141795408"/>
                  </a:ext>
                </a:extLst>
              </a:tr>
            </a:tbl>
          </a:graphicData>
        </a:graphic>
      </p:graphicFrame>
      <p:sp>
        <p:nvSpPr>
          <p:cNvPr id="11317" name="TextBox 1">
            <a:extLst>
              <a:ext uri="{FF2B5EF4-FFF2-40B4-BE49-F238E27FC236}">
                <a16:creationId xmlns:a16="http://schemas.microsoft.com/office/drawing/2014/main" id="{AD11688A-610F-44C0-B644-587C6171D198}"/>
              </a:ext>
            </a:extLst>
          </p:cNvPr>
          <p:cNvSpPr txBox="1">
            <a:spLocks noChangeArrowheads="1"/>
          </p:cNvSpPr>
          <p:nvPr/>
        </p:nvSpPr>
        <p:spPr bwMode="auto">
          <a:xfrm>
            <a:off x="2413971" y="6498976"/>
            <a:ext cx="433891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CA" altLang="en-US" sz="1500" b="1" dirty="0">
                <a:solidFill>
                  <a:srgbClr val="FFCC00"/>
                </a:solidFill>
                <a:latin typeface="Times New Roman"/>
                <a:cs typeface="Times New Roman"/>
              </a:rPr>
              <a:t>** you need a minimum of 24 credits to graduate</a:t>
            </a:r>
            <a:endParaRPr lang="en-US" altLang="en-US" sz="1500" b="1" dirty="0">
              <a:solidFill>
                <a:srgbClr val="FFCC00"/>
              </a:solidFill>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p14:dur="0" advTm="52883"/>
    </mc:Choice>
    <mc:Fallback xmlns="">
      <p:transition advTm="52883"/>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1E1E5C"/>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9666E0D-4D25-4AD4-9272-1724FE2D75F3}"/>
              </a:ext>
            </a:extLst>
          </p:cNvPr>
          <p:cNvSpPr>
            <a:spLocks noGrp="1" noChangeArrowheads="1"/>
          </p:cNvSpPr>
          <p:nvPr>
            <p:ph type="title"/>
          </p:nvPr>
        </p:nvSpPr>
        <p:spPr>
          <a:xfrm>
            <a:off x="228600" y="125969"/>
            <a:ext cx="8229600" cy="685800"/>
          </a:xfrm>
        </p:spPr>
        <p:txBody>
          <a:bodyPr/>
          <a:lstStyle/>
          <a:p>
            <a:pPr eaLnBrk="1" hangingPunct="1"/>
            <a:r>
              <a:rPr lang="en-US" altLang="en-US" sz="2800" dirty="0">
                <a:latin typeface="Arial Black" panose="020B0A04020102020204" pitchFamily="34" charset="0"/>
              </a:rPr>
              <a:t>Class Planning: French</a:t>
            </a:r>
          </a:p>
        </p:txBody>
      </p:sp>
      <p:graphicFrame>
        <p:nvGraphicFramePr>
          <p:cNvPr id="22584" name="Group 56">
            <a:extLst>
              <a:ext uri="{FF2B5EF4-FFF2-40B4-BE49-F238E27FC236}">
                <a16:creationId xmlns:a16="http://schemas.microsoft.com/office/drawing/2014/main" id="{2121C428-294A-4170-AAB2-66120E05146C}"/>
              </a:ext>
            </a:extLst>
          </p:cNvPr>
          <p:cNvGraphicFramePr>
            <a:graphicFrameLocks noGrp="1"/>
          </p:cNvGraphicFramePr>
          <p:nvPr>
            <p:extLst>
              <p:ext uri="{D42A27DB-BD31-4B8C-83A1-F6EECF244321}">
                <p14:modId xmlns:p14="http://schemas.microsoft.com/office/powerpoint/2010/main" val="3727311945"/>
              </p:ext>
            </p:extLst>
          </p:nvPr>
        </p:nvGraphicFramePr>
        <p:xfrm>
          <a:off x="228600" y="838200"/>
          <a:ext cx="8686800" cy="5403513"/>
        </p:xfrm>
        <a:graphic>
          <a:graphicData uri="http://schemas.openxmlformats.org/drawingml/2006/table">
            <a:tbl>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6919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100" b="1" i="0" u="none" strike="noStrike" cap="none" normalizeH="0" baseline="0" dirty="0">
                          <a:ln>
                            <a:noFill/>
                          </a:ln>
                          <a:solidFill>
                            <a:schemeClr val="tx1"/>
                          </a:solidFill>
                          <a:effectLst/>
                          <a:latin typeface="Arial Black" pitchFamily="34" charset="0"/>
                        </a:rPr>
                        <a:t>GRADE 10</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100" b="1" i="0" u="none" strike="noStrike" cap="none" normalizeH="0" baseline="0" dirty="0">
                        <a:ln>
                          <a:noFill/>
                        </a:ln>
                        <a:solidFill>
                          <a:schemeClr val="tx1"/>
                        </a:solidFill>
                        <a:effectLst/>
                        <a:latin typeface="Arial Black"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a:ln>
                            <a:noFill/>
                          </a:ln>
                          <a:solidFill>
                            <a:schemeClr val="tx1"/>
                          </a:solidFill>
                          <a:effectLst/>
                          <a:latin typeface="Arial Black" pitchFamily="34" charset="0"/>
                        </a:rPr>
                        <a:t>GRADE 11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100" b="1" i="0" u="none" strike="noStrike" cap="none" normalizeH="0" baseline="0" dirty="0">
                          <a:ln>
                            <a:noFill/>
                          </a:ln>
                          <a:solidFill>
                            <a:schemeClr val="tx1"/>
                          </a:solidFill>
                          <a:effectLst/>
                          <a:latin typeface="Arial Black" pitchFamily="34" charset="0"/>
                        </a:rPr>
                        <a:t>GRADE 12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16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dirty="0" err="1">
                          <a:solidFill>
                            <a:srgbClr val="FFCC00"/>
                          </a:solidFill>
                          <a:effectLst/>
                          <a:latin typeface="Arial" pitchFamily="34" charset="0"/>
                          <a:ea typeface="+mn-ea"/>
                          <a:cs typeface="Arial" pitchFamily="34" charset="0"/>
                        </a:rPr>
                        <a:t>Français</a:t>
                      </a:r>
                      <a:r>
                        <a:rPr lang="en-US" sz="1200" b="1" u="none" kern="1200" dirty="0">
                          <a:solidFill>
                            <a:srgbClr val="FFCC00"/>
                          </a:solidFill>
                          <a:effectLst/>
                          <a:latin typeface="Arial" pitchFamily="34" charset="0"/>
                          <a:ea typeface="+mn-ea"/>
                          <a:cs typeface="Arial" pitchFamily="34" charset="0"/>
                        </a:rPr>
                        <a:t> immersion 10</a:t>
                      </a:r>
                      <a:endParaRPr kumimoji="0" lang="en-US" sz="1200" b="1" i="0" u="none" strike="noStrike" cap="none" normalizeH="0" baseline="0" dirty="0">
                        <a:ln>
                          <a:noFill/>
                        </a:ln>
                        <a:solidFill>
                          <a:srgbClr val="FFCC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sng" strike="noStrike" cap="none" normalizeH="0" baseline="0" dirty="0">
                        <a:ln>
                          <a:noFill/>
                        </a:ln>
                        <a:solidFill>
                          <a:schemeClr val="tx1"/>
                        </a:solidFill>
                        <a:effectLst/>
                        <a:latin typeface="Arial" pitchFamily="34"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dirty="0" err="1">
                          <a:solidFill>
                            <a:srgbClr val="FFCC00"/>
                          </a:solidFill>
                          <a:effectLst/>
                          <a:latin typeface="Arial" pitchFamily="34" charset="0"/>
                          <a:ea typeface="+mn-ea"/>
                          <a:cs typeface="Arial" pitchFamily="34" charset="0"/>
                        </a:rPr>
                        <a:t>Français</a:t>
                      </a:r>
                      <a:r>
                        <a:rPr lang="en-US" sz="1200" b="1" u="none" kern="1200" dirty="0">
                          <a:solidFill>
                            <a:srgbClr val="FFCC00"/>
                          </a:solidFill>
                          <a:effectLst/>
                          <a:latin typeface="Arial" pitchFamily="34" charset="0"/>
                          <a:ea typeface="+mn-ea"/>
                          <a:cs typeface="Arial" pitchFamily="34" charset="0"/>
                        </a:rPr>
                        <a:t> immersion 20</a:t>
                      </a:r>
                      <a:endParaRPr kumimoji="0" lang="en-US" sz="1200" b="1" i="0" u="none" strike="noStrike" cap="none" normalizeH="0" baseline="0" dirty="0">
                        <a:ln>
                          <a:noFill/>
                        </a:ln>
                        <a:solidFill>
                          <a:srgbClr val="FFCC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sng" strike="noStrike" cap="none" normalizeH="0" baseline="0" dirty="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dirty="0" err="1">
                          <a:solidFill>
                            <a:srgbClr val="FFCC00"/>
                          </a:solidFill>
                          <a:effectLst/>
                          <a:latin typeface="Arial" pitchFamily="34" charset="0"/>
                          <a:ea typeface="+mn-ea"/>
                          <a:cs typeface="Arial" pitchFamily="34" charset="0"/>
                        </a:rPr>
                        <a:t>Français</a:t>
                      </a:r>
                      <a:r>
                        <a:rPr lang="en-US" sz="1200" b="1" u="none" kern="1200" dirty="0">
                          <a:solidFill>
                            <a:srgbClr val="FFCC00"/>
                          </a:solidFill>
                          <a:effectLst/>
                          <a:latin typeface="Arial" pitchFamily="34" charset="0"/>
                          <a:ea typeface="+mn-ea"/>
                          <a:cs typeface="Arial" pitchFamily="34" charset="0"/>
                        </a:rPr>
                        <a:t> immersion 30 </a:t>
                      </a:r>
                      <a:endParaRPr kumimoji="0" lang="en-US" sz="1200" b="1" i="0" u="none" strike="noStrike" cap="none" normalizeH="0" baseline="0" dirty="0">
                        <a:ln>
                          <a:noFill/>
                        </a:ln>
                        <a:solidFill>
                          <a:srgbClr val="FFCC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none" strike="noStrike" cap="none" normalizeH="0" baseline="0" dirty="0">
                        <a:ln>
                          <a:noFill/>
                        </a:ln>
                        <a:solidFill>
                          <a:srgbClr val="FFCC0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601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dirty="0">
                          <a:solidFill>
                            <a:srgbClr val="FFCC00"/>
                          </a:solidFill>
                          <a:effectLst/>
                          <a:latin typeface="Arial" pitchFamily="34" charset="0"/>
                          <a:ea typeface="+mn-ea"/>
                          <a:cs typeface="Arial" pitchFamily="34" charset="0"/>
                        </a:rPr>
                        <a:t>Etudes </a:t>
                      </a:r>
                      <a:r>
                        <a:rPr lang="en-US" sz="1200" b="1" u="none" kern="1200" dirty="0" err="1">
                          <a:solidFill>
                            <a:srgbClr val="FFCC00"/>
                          </a:solidFill>
                          <a:effectLst/>
                          <a:latin typeface="Arial" pitchFamily="34" charset="0"/>
                          <a:ea typeface="+mn-ea"/>
                          <a:cs typeface="Arial" pitchFamily="34" charset="0"/>
                        </a:rPr>
                        <a:t>catholiques</a:t>
                      </a:r>
                      <a:r>
                        <a:rPr lang="en-US" sz="1200" b="1" u="none" kern="1200" dirty="0">
                          <a:solidFill>
                            <a:srgbClr val="FFCC00"/>
                          </a:solidFill>
                          <a:effectLst/>
                          <a:latin typeface="Arial" pitchFamily="34" charset="0"/>
                          <a:ea typeface="+mn-ea"/>
                          <a:cs typeface="Arial" pitchFamily="34" charset="0"/>
                        </a:rPr>
                        <a:t> 10</a:t>
                      </a:r>
                      <a:endParaRPr kumimoji="0" lang="en-US" sz="1200" b="1" i="0" u="none" strike="noStrike" cap="none" normalizeH="0" baseline="0" dirty="0">
                        <a:ln>
                          <a:noFill/>
                        </a:ln>
                        <a:solidFill>
                          <a:srgbClr val="FFCC00"/>
                        </a:solidFill>
                        <a:effectLst/>
                        <a:latin typeface="Arial" pitchFamily="34"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dirty="0">
                          <a:solidFill>
                            <a:srgbClr val="FFCC00"/>
                          </a:solidFill>
                          <a:effectLst/>
                          <a:latin typeface="Arial" pitchFamily="34" charset="0"/>
                          <a:ea typeface="+mn-ea"/>
                          <a:cs typeface="Arial" pitchFamily="34" charset="0"/>
                        </a:rPr>
                        <a:t>Etudes </a:t>
                      </a:r>
                      <a:r>
                        <a:rPr lang="en-US" sz="1200" b="1" u="none" kern="1200" dirty="0" err="1">
                          <a:solidFill>
                            <a:srgbClr val="FFCC00"/>
                          </a:solidFill>
                          <a:effectLst/>
                          <a:latin typeface="Arial" pitchFamily="34" charset="0"/>
                          <a:ea typeface="+mn-ea"/>
                          <a:cs typeface="Arial" pitchFamily="34" charset="0"/>
                        </a:rPr>
                        <a:t>catholiques</a:t>
                      </a:r>
                      <a:r>
                        <a:rPr lang="en-US" sz="1200" b="1" u="none" kern="1200" dirty="0">
                          <a:solidFill>
                            <a:srgbClr val="FFCC00"/>
                          </a:solidFill>
                          <a:effectLst/>
                          <a:latin typeface="Arial" pitchFamily="34" charset="0"/>
                          <a:ea typeface="+mn-ea"/>
                          <a:cs typeface="Arial" pitchFamily="34" charset="0"/>
                        </a:rPr>
                        <a:t> 20</a:t>
                      </a:r>
                      <a:endParaRPr kumimoji="0" lang="en-US" sz="1200" b="1" i="0" u="none" strike="noStrike" cap="none" normalizeH="0" baseline="0" dirty="0">
                        <a:ln>
                          <a:noFill/>
                        </a:ln>
                        <a:solidFill>
                          <a:srgbClr val="FFCC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endParaRPr kumimoji="0" lang="en-US" sz="1200" b="1" u="sng" kern="1200" dirty="0">
                        <a:solidFill>
                          <a:schemeClr val="tx1"/>
                        </a:solidFill>
                        <a:effectLst/>
                        <a:latin typeface="Arial"/>
                        <a:ea typeface="+mn-ea"/>
                        <a:cs typeface="Arial"/>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dirty="0">
                          <a:solidFill>
                            <a:srgbClr val="FFCC00"/>
                          </a:solidFill>
                          <a:effectLst/>
                          <a:latin typeface="Arial" pitchFamily="34" charset="0"/>
                          <a:ea typeface="+mn-ea"/>
                          <a:cs typeface="Arial" pitchFamily="34" charset="0"/>
                        </a:rPr>
                        <a:t>Etudes </a:t>
                      </a:r>
                      <a:r>
                        <a:rPr lang="en-US" sz="1200" b="1" u="none" kern="1200" dirty="0" err="1">
                          <a:solidFill>
                            <a:srgbClr val="FFCC00"/>
                          </a:solidFill>
                          <a:effectLst/>
                          <a:latin typeface="Arial" pitchFamily="34" charset="0"/>
                          <a:ea typeface="+mn-ea"/>
                          <a:cs typeface="Arial" pitchFamily="34" charset="0"/>
                        </a:rPr>
                        <a:t>catholiques</a:t>
                      </a:r>
                      <a:r>
                        <a:rPr lang="en-US" sz="1200" b="1" u="none" kern="1200" dirty="0">
                          <a:solidFill>
                            <a:srgbClr val="FFCC00"/>
                          </a:solidFill>
                          <a:effectLst/>
                          <a:latin typeface="Arial" pitchFamily="34" charset="0"/>
                          <a:ea typeface="+mn-ea"/>
                          <a:cs typeface="Arial" pitchFamily="34" charset="0"/>
                        </a:rPr>
                        <a:t> 30</a:t>
                      </a:r>
                      <a:endParaRPr kumimoji="0" lang="en-US" sz="1200" b="1" i="0" u="none" strike="noStrike" cap="none" normalizeH="0" baseline="0" dirty="0">
                        <a:ln>
                          <a:noFill/>
                        </a:ln>
                        <a:solidFill>
                          <a:srgbClr val="FFCC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none" strike="noStrike" cap="none" normalizeH="0" baseline="0" dirty="0">
                        <a:ln>
                          <a:noFill/>
                        </a:ln>
                        <a:solidFill>
                          <a:srgbClr val="FFCC00"/>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1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chemeClr val="tx1"/>
                          </a:solidFill>
                          <a:effectLst/>
                          <a:latin typeface="Arial"/>
                          <a:cs typeface="Arial"/>
                        </a:rPr>
                        <a:t>English Language Arts 10  </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chemeClr val="tx1"/>
                          </a:solidFill>
                          <a:effectLst/>
                          <a:latin typeface="Arial"/>
                          <a:cs typeface="Arial"/>
                        </a:rPr>
                        <a:t>English Language Arts 20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E1E5C"/>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chemeClr val="tx1"/>
                          </a:solidFill>
                          <a:effectLst/>
                          <a:latin typeface="Arial"/>
                          <a:cs typeface="Arial"/>
                        </a:rPr>
                        <a:t>English Language Arts 30  </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000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i="0" u="none" kern="1200" dirty="0" err="1">
                          <a:solidFill>
                            <a:srgbClr val="FFCC00"/>
                          </a:solidFill>
                          <a:effectLst/>
                          <a:latin typeface="Arial" pitchFamily="34" charset="0"/>
                          <a:ea typeface="+mn-ea"/>
                          <a:cs typeface="Arial" pitchFamily="34" charset="0"/>
                        </a:rPr>
                        <a:t>Fondements</a:t>
                      </a:r>
                      <a:r>
                        <a:rPr lang="en-US" sz="1200" b="1" i="0" u="none" kern="1200" dirty="0">
                          <a:solidFill>
                            <a:srgbClr val="FFCC00"/>
                          </a:solidFill>
                          <a:effectLst/>
                          <a:latin typeface="Arial" pitchFamily="34" charset="0"/>
                          <a:ea typeface="+mn-ea"/>
                          <a:cs typeface="Arial" pitchFamily="34" charset="0"/>
                        </a:rPr>
                        <a:t> de </a:t>
                      </a:r>
                      <a:r>
                        <a:rPr lang="en-US" sz="1200" b="1" i="0" u="none" kern="1200" dirty="0" err="1">
                          <a:solidFill>
                            <a:srgbClr val="FFCC00"/>
                          </a:solidFill>
                          <a:effectLst/>
                          <a:latin typeface="Arial" pitchFamily="34" charset="0"/>
                          <a:ea typeface="+mn-ea"/>
                          <a:cs typeface="Arial" pitchFamily="34" charset="0"/>
                        </a:rPr>
                        <a:t>mathématiques</a:t>
                      </a:r>
                      <a:r>
                        <a:rPr lang="en-US" sz="1200" b="1" i="0" u="none" kern="1200" dirty="0">
                          <a:solidFill>
                            <a:srgbClr val="FFCC00"/>
                          </a:solidFill>
                          <a:effectLst/>
                          <a:latin typeface="Arial" pitchFamily="34" charset="0"/>
                          <a:ea typeface="+mn-ea"/>
                          <a:cs typeface="Arial" pitchFamily="34" charset="0"/>
                        </a:rPr>
                        <a:t> et </a:t>
                      </a:r>
                      <a:r>
                        <a:rPr lang="en-US" sz="1200" b="1" i="0" u="none" kern="1200" dirty="0" err="1">
                          <a:solidFill>
                            <a:srgbClr val="FFCC00"/>
                          </a:solidFill>
                          <a:effectLst/>
                          <a:latin typeface="Arial" pitchFamily="34" charset="0"/>
                          <a:ea typeface="+mn-ea"/>
                          <a:cs typeface="Arial" pitchFamily="34" charset="0"/>
                        </a:rPr>
                        <a:t>précalcul</a:t>
                      </a:r>
                      <a:r>
                        <a:rPr lang="en-US" sz="1200" b="1" i="0" u="none" kern="1200" dirty="0">
                          <a:solidFill>
                            <a:srgbClr val="FFCC00"/>
                          </a:solidFill>
                          <a:effectLst/>
                          <a:latin typeface="Arial" pitchFamily="34" charset="0"/>
                          <a:ea typeface="+mn-ea"/>
                          <a:cs typeface="Arial" pitchFamily="34" charset="0"/>
                        </a:rPr>
                        <a:t> 10 </a:t>
                      </a:r>
                      <a:endParaRPr kumimoji="0" lang="en-US" sz="1200" b="1" i="0" u="none" strike="noStrike" cap="none" normalizeH="0" baseline="0" dirty="0">
                        <a:ln>
                          <a:noFill/>
                        </a:ln>
                        <a:solidFill>
                          <a:srgbClr val="FFCC00"/>
                        </a:solidFill>
                        <a:effectLst/>
                        <a:latin typeface="Arial" pitchFamily="34" charset="0"/>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err="1">
                          <a:ln>
                            <a:noFill/>
                          </a:ln>
                          <a:solidFill>
                            <a:srgbClr val="FFCC00"/>
                          </a:solidFill>
                          <a:effectLst/>
                          <a:latin typeface="Arial"/>
                          <a:cs typeface="Arial"/>
                        </a:rPr>
                        <a:t>Fondements</a:t>
                      </a:r>
                      <a:r>
                        <a:rPr kumimoji="0" lang="en-US" sz="1200" b="1" i="0" u="none" strike="noStrike" cap="none" normalizeH="0" baseline="0" dirty="0">
                          <a:ln>
                            <a:noFill/>
                          </a:ln>
                          <a:solidFill>
                            <a:srgbClr val="FFCC00"/>
                          </a:solidFill>
                          <a:effectLst/>
                          <a:latin typeface="Arial"/>
                          <a:cs typeface="Arial"/>
                        </a:rPr>
                        <a:t> de </a:t>
                      </a:r>
                      <a:r>
                        <a:rPr kumimoji="0" lang="en-US" sz="1200" b="1" i="0" u="none" strike="noStrike" cap="none" normalizeH="0" baseline="0" dirty="0" err="1">
                          <a:ln>
                            <a:noFill/>
                          </a:ln>
                          <a:solidFill>
                            <a:srgbClr val="FFCC00"/>
                          </a:solidFill>
                          <a:effectLst/>
                          <a:latin typeface="Arial"/>
                          <a:cs typeface="Arial"/>
                        </a:rPr>
                        <a:t>mathematiques</a:t>
                      </a:r>
                      <a:r>
                        <a:rPr kumimoji="0" lang="en-US" sz="1200" b="1" i="0" u="none" strike="noStrike" cap="none" normalizeH="0" baseline="0" dirty="0">
                          <a:ln>
                            <a:noFill/>
                          </a:ln>
                          <a:solidFill>
                            <a:srgbClr val="FFCC00"/>
                          </a:solidFill>
                          <a:effectLst/>
                          <a:latin typeface="Arial"/>
                          <a:cs typeface="Arial"/>
                        </a:rPr>
                        <a:t> 20 </a:t>
                      </a:r>
                      <a:endParaRPr kumimoji="0" lang="en-US" sz="1200" b="1" u="none" kern="1200" dirty="0">
                        <a:solidFill>
                          <a:srgbClr val="FFCC00"/>
                        </a:solidFill>
                        <a:effectLst/>
                        <a:latin typeface="Arial"/>
                        <a:ea typeface="+mn-ea"/>
                        <a:cs typeface="Arial"/>
                      </a:endParaRPr>
                    </a:p>
                    <a:p>
                      <a:pPr algn="ctr"/>
                      <a:endParaRPr lang="en-US" sz="1200" b="1" u="sng" kern="1200" dirty="0">
                        <a:solidFill>
                          <a:schemeClr val="tx1"/>
                        </a:solidFill>
                        <a:effectLst/>
                        <a:latin typeface="Arial"/>
                        <a:ea typeface="+mn-ea"/>
                        <a:cs typeface="Arial"/>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E1E5C"/>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dirty="0">
                          <a:solidFill>
                            <a:srgbClr val="FFCC00"/>
                          </a:solidFill>
                          <a:effectLst/>
                          <a:latin typeface="Arial" pitchFamily="34" charset="0"/>
                          <a:ea typeface="+mn-ea"/>
                          <a:cs typeface="Arial" pitchFamily="34" charset="0"/>
                        </a:rPr>
                        <a:t>Sciences </a:t>
                      </a:r>
                      <a:r>
                        <a:rPr lang="en-US" sz="1200" b="1" u="none" kern="1200" dirty="0" err="1">
                          <a:solidFill>
                            <a:srgbClr val="FFCC00"/>
                          </a:solidFill>
                          <a:effectLst/>
                          <a:latin typeface="Arial" pitchFamily="34" charset="0"/>
                          <a:ea typeface="+mn-ea"/>
                          <a:cs typeface="Arial" pitchFamily="34" charset="0"/>
                        </a:rPr>
                        <a:t>sociales</a:t>
                      </a:r>
                      <a:r>
                        <a:rPr lang="en-US" sz="1200" b="1" u="none" kern="1200" dirty="0">
                          <a:solidFill>
                            <a:srgbClr val="FFCC00"/>
                          </a:solidFill>
                          <a:effectLst/>
                          <a:latin typeface="Arial" pitchFamily="34" charset="0"/>
                          <a:ea typeface="+mn-ea"/>
                          <a:cs typeface="Arial" pitchFamily="34" charset="0"/>
                        </a:rPr>
                        <a:t> immersion 30</a:t>
                      </a:r>
                      <a:endParaRPr kumimoji="0" lang="en-US" sz="1200" b="1" i="0" u="none" strike="noStrike" cap="none" normalizeH="0" baseline="0" dirty="0">
                        <a:ln>
                          <a:noFill/>
                        </a:ln>
                        <a:solidFill>
                          <a:srgbClr val="FFCC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sng" strike="noStrike" cap="none" normalizeH="0" baseline="0" dirty="0">
                        <a:ln>
                          <a:noFill/>
                        </a:ln>
                        <a:solidFill>
                          <a:schemeClr val="tx1"/>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dirty="0">
                          <a:solidFill>
                            <a:schemeClr val="tx1"/>
                          </a:solidFill>
                          <a:effectLst/>
                          <a:latin typeface="Arial"/>
                          <a:ea typeface="+mn-ea"/>
                          <a:cs typeface="Arial"/>
                        </a:rPr>
                        <a:t>Science 10</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lang="en-US" sz="1200" b="1" u="sng" kern="1200" dirty="0">
                        <a:solidFill>
                          <a:schemeClr val="tx1"/>
                        </a:solidFill>
                        <a:effectLst/>
                        <a:latin typeface="Arial" pitchFamily="34" charset="0"/>
                        <a:ea typeface="+mn-ea"/>
                        <a:cs typeface="Arial"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dirty="0">
                          <a:ln>
                            <a:noFill/>
                          </a:ln>
                          <a:solidFill>
                            <a:schemeClr val="tx1"/>
                          </a:solidFill>
                          <a:effectLst/>
                          <a:latin typeface="Arial" pitchFamily="34" charset="0"/>
                          <a:cs typeface="Arial" pitchFamily="34" charset="0"/>
                        </a:rPr>
                        <a:t>one Science 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E1E5C"/>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200" b="1" i="0" u="none" strike="noStrike" cap="none" normalizeH="0" baseline="0" dirty="0">
                          <a:ln>
                            <a:noFill/>
                          </a:ln>
                          <a:solidFill>
                            <a:schemeClr val="bg1"/>
                          </a:solidFill>
                          <a:effectLst/>
                          <a:latin typeface="Arial" pitchFamily="34" charset="0"/>
                          <a:cs typeface="Arial" pitchFamily="34" charset="0"/>
                        </a:rPr>
                        <a:t> **one additional</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chemeClr val="bg1"/>
                          </a:solidFill>
                          <a:effectLst/>
                          <a:latin typeface="Arial" pitchFamily="34" charset="0"/>
                          <a:cs typeface="Arial" pitchFamily="34" charset="0"/>
                        </a:rPr>
                        <a:t>30 level class</a:t>
                      </a:r>
                      <a:br>
                        <a:rPr kumimoji="0" lang="en-US" sz="1200" b="1" i="0" u="none" strike="noStrike" cap="none" normalizeH="0" baseline="0" dirty="0">
                          <a:ln>
                            <a:noFill/>
                          </a:ln>
                          <a:solidFill>
                            <a:srgbClr val="CE7008"/>
                          </a:solidFill>
                          <a:effectLst/>
                          <a:latin typeface="Arial" pitchFamily="34" charset="0"/>
                          <a:cs typeface="Arial" pitchFamily="34" charset="0"/>
                        </a:rPr>
                      </a:br>
                      <a:r>
                        <a:rPr kumimoji="0" lang="en-US" sz="1200" b="1" i="0" u="none" strike="noStrike" cap="none" normalizeH="0" baseline="0" dirty="0">
                          <a:ln>
                            <a:noFill/>
                          </a:ln>
                          <a:solidFill>
                            <a:schemeClr val="bg1"/>
                          </a:solidFill>
                          <a:effectLst/>
                          <a:latin typeface="Arial" pitchFamily="34" charset="0"/>
                          <a:cs typeface="Arial" pitchFamily="34" charset="0"/>
                        </a:rPr>
                        <a:t>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5"/>
                  </a:ext>
                </a:extLst>
              </a:tr>
              <a:tr h="54453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US" sz="1200" b="1" u="none" kern="1200" dirty="0" err="1">
                          <a:solidFill>
                            <a:srgbClr val="FFCC00"/>
                          </a:solidFill>
                          <a:effectLst/>
                          <a:latin typeface="Arial" pitchFamily="34" charset="0"/>
                          <a:ea typeface="+mn-ea"/>
                          <a:cs typeface="Arial" pitchFamily="34" charset="0"/>
                        </a:rPr>
                        <a:t>Histoire</a:t>
                      </a:r>
                      <a:r>
                        <a:rPr lang="en-US" sz="1200" b="1" u="none" kern="1200" dirty="0">
                          <a:solidFill>
                            <a:srgbClr val="FFCC00"/>
                          </a:solidFill>
                          <a:effectLst/>
                          <a:latin typeface="Arial" pitchFamily="34" charset="0"/>
                          <a:ea typeface="+mn-ea"/>
                          <a:cs typeface="Arial" pitchFamily="34" charset="0"/>
                        </a:rPr>
                        <a:t> 10</a:t>
                      </a:r>
                      <a:endParaRPr kumimoji="0" lang="en-US" sz="1200" b="1" i="0" u="none" strike="noStrike" cap="none" normalizeH="0" baseline="0" dirty="0">
                        <a:ln>
                          <a:noFill/>
                        </a:ln>
                        <a:solidFill>
                          <a:srgbClr val="FFCC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u="none" kern="1200" dirty="0">
                        <a:solidFill>
                          <a:schemeClr val="tx1"/>
                        </a:solidFill>
                        <a:effectLst/>
                        <a:latin typeface="Arial"/>
                        <a:ea typeface="+mn-ea"/>
                        <a:cs typeface="Arial"/>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lang="en-CA" sz="1200" b="1" u="none" kern="1200" dirty="0">
                          <a:solidFill>
                            <a:srgbClr val="FFCC00"/>
                          </a:solidFill>
                          <a:effectLst/>
                          <a:latin typeface="Arial"/>
                          <a:ea typeface="+mn-ea"/>
                          <a:cs typeface="Arial"/>
                        </a:rPr>
                        <a:t>French elective</a:t>
                      </a:r>
                      <a:endParaRPr lang="en-US" sz="1200" b="1" u="none" kern="1200" dirty="0">
                        <a:solidFill>
                          <a:srgbClr val="FFCC00"/>
                        </a:solidFill>
                        <a:effectLst/>
                        <a:latin typeface="Arial"/>
                        <a:ea typeface="+mn-ea"/>
                        <a:cs typeface="Arial"/>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E1E5C"/>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rgbClr val="00133A"/>
                          </a:solidFill>
                          <a:effectLst/>
                          <a:latin typeface="Arial" pitchFamily="34" charset="0"/>
                          <a:cs typeface="Arial" pitchFamily="34" charset="0"/>
                        </a:rPr>
                        <a:t>2</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200" b="1" i="0" u="none" strike="noStrike" cap="none" normalizeH="0" baseline="0" dirty="0">
                        <a:ln>
                          <a:noFill/>
                        </a:ln>
                        <a:solidFill>
                          <a:srgbClr val="00133A"/>
                        </a:solidFill>
                        <a:effectLst/>
                        <a:latin typeface="Arial" pitchFamily="34" charset="0"/>
                        <a:cs typeface="Arial"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6"/>
                  </a:ext>
                </a:extLst>
              </a:tr>
              <a:tr h="29853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200" b="1" i="0" u="none" strike="noStrike" cap="none" normalizeH="0" baseline="0" dirty="0">
                          <a:ln>
                            <a:noFill/>
                          </a:ln>
                          <a:solidFill>
                            <a:schemeClr val="tx1"/>
                          </a:solidFill>
                          <a:effectLst/>
                          <a:latin typeface="Arial"/>
                          <a:cs typeface="Arial"/>
                        </a:rPr>
                        <a:t>Wellness 10</a:t>
                      </a:r>
                    </a:p>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endParaRPr lang="en-US" sz="1200" b="1" i="0" u="none" strike="noStrike" cap="none" normalizeH="0" baseline="0" dirty="0">
                        <a:ln>
                          <a:noFill/>
                        </a:ln>
                        <a:solidFill>
                          <a:schemeClr val="tx1"/>
                        </a:solidFill>
                        <a:effectLst/>
                        <a:latin typeface="Arial"/>
                        <a:cs typeface="Arial"/>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rgbClr val="00133A"/>
                          </a:solidFill>
                          <a:effectLst/>
                          <a:latin typeface="Arial" pitchFamily="34" charset="0"/>
                          <a:cs typeface="Arial" pitchFamily="34" charset="0"/>
                        </a:rPr>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rgbClr val="00133A"/>
                          </a:solidFill>
                          <a:effectLst/>
                          <a:latin typeface="Arial" pitchFamily="34" charset="0"/>
                          <a:cs typeface="Arial" pitchFamily="34" charset="0"/>
                        </a:rPr>
                        <a:t>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7"/>
                  </a:ext>
                </a:extLst>
              </a:tr>
              <a:tr h="41591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lang="en-CA" sz="1200" b="1" i="0" u="none" strike="noStrike" kern="1200" dirty="0" err="1">
                          <a:solidFill>
                            <a:srgbClr val="FFCC00"/>
                          </a:solidFill>
                          <a:effectLst/>
                          <a:latin typeface="Arial" panose="020B0604020202020204" pitchFamily="34" charset="0"/>
                          <a:ea typeface="+mn-ea"/>
                          <a:cs typeface="Arial" panose="020B0604020202020204" pitchFamily="34" charset="0"/>
                        </a:rPr>
                        <a:t>Littératie</a:t>
                      </a:r>
                      <a:r>
                        <a:rPr lang="en-CA" sz="1200" b="1" i="0" u="none" strike="noStrike" kern="1200" dirty="0">
                          <a:solidFill>
                            <a:srgbClr val="FFCC00"/>
                          </a:solidFill>
                          <a:effectLst/>
                          <a:latin typeface="Arial" panose="020B0604020202020204" pitchFamily="34" charset="0"/>
                          <a:ea typeface="+mn-ea"/>
                          <a:cs typeface="Arial" panose="020B0604020202020204" pitchFamily="34" charset="0"/>
                        </a:rPr>
                        <a:t> financière 10</a:t>
                      </a:r>
                      <a:endParaRPr kumimoji="0" lang="en-US" sz="1200" b="1" i="0" u="none" strike="noStrike" cap="none" normalizeH="0" baseline="0" dirty="0">
                        <a:ln>
                          <a:noFill/>
                        </a:ln>
                        <a:solidFill>
                          <a:srgbClr val="FFCC00"/>
                        </a:solidFill>
                        <a:effectLst/>
                        <a:latin typeface="Arial" panose="020B0604020202020204" pitchFamily="34" charset="0"/>
                        <a:cs typeface="Arial" panose="020B0604020202020204"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rgbClr val="00133A"/>
                          </a:solidFill>
                          <a:effectLst/>
                          <a:latin typeface="Arial" pitchFamily="34" charset="0"/>
                          <a:cs typeface="Arial" pitchFamily="34" charset="0"/>
                        </a:rPr>
                        <a:t>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rgbClr val="00133A"/>
                          </a:solidFill>
                          <a:effectLst/>
                          <a:latin typeface="Arial" pitchFamily="34" charset="0"/>
                          <a:cs typeface="Arial" pitchFamily="34" charset="0"/>
                        </a:rPr>
                        <a:t>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8"/>
                  </a:ext>
                </a:extLst>
              </a:tr>
              <a:tr h="452541">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rgbClr val="00133A"/>
                          </a:solidFill>
                          <a:effectLst/>
                          <a:latin typeface="Arial" pitchFamily="34" charset="0"/>
                          <a:cs typeface="Arial" pitchFamily="34" charset="0"/>
                        </a:rPr>
                        <a:t>1</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rgbClr val="00133A"/>
                          </a:solidFill>
                          <a:effectLst/>
                          <a:latin typeface="Arial" pitchFamily="34" charset="0"/>
                          <a:cs typeface="Arial" pitchFamily="34" charset="0"/>
                        </a:rPr>
                        <a:t>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rgbClr val="00133A"/>
                          </a:solidFill>
                          <a:effectLst/>
                          <a:latin typeface="Arial" pitchFamily="34" charset="0"/>
                          <a:cs typeface="Arial" pitchFamily="34" charset="0"/>
                        </a:rPr>
                        <a:t>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9"/>
                  </a:ext>
                </a:extLst>
              </a:tr>
              <a:tr h="33411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rgbClr val="00133A"/>
                          </a:solidFill>
                          <a:effectLst/>
                          <a:latin typeface="Arial" pitchFamily="34" charset="0"/>
                          <a:cs typeface="Arial" pitchFamily="34" charset="0"/>
                        </a:rPr>
                        <a:t>2</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rgbClr val="00133A"/>
                          </a:solidFill>
                          <a:effectLst/>
                          <a:latin typeface="Arial" pitchFamily="34" charset="0"/>
                          <a:cs typeface="Arial" pitchFamily="34" charset="0"/>
                        </a:rPr>
                        <a:t>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200" b="1" i="0" u="none" strike="noStrike" cap="none" normalizeH="0" baseline="0" dirty="0">
                          <a:ln>
                            <a:noFill/>
                          </a:ln>
                          <a:solidFill>
                            <a:srgbClr val="00133A"/>
                          </a:solidFill>
                          <a:effectLst/>
                          <a:latin typeface="Arial" pitchFamily="34" charset="0"/>
                          <a:cs typeface="Arial" pitchFamily="34" charset="0"/>
                        </a:rPr>
                        <a:t>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10"/>
                  </a:ext>
                </a:extLst>
              </a:tr>
            </a:tbl>
          </a:graphicData>
        </a:graphic>
      </p:graphicFrame>
      <p:sp>
        <p:nvSpPr>
          <p:cNvPr id="13365" name="TextBox 3">
            <a:extLst>
              <a:ext uri="{FF2B5EF4-FFF2-40B4-BE49-F238E27FC236}">
                <a16:creationId xmlns:a16="http://schemas.microsoft.com/office/drawing/2014/main" id="{8025803C-869F-40BD-95F3-55466E37E25D}"/>
              </a:ext>
            </a:extLst>
          </p:cNvPr>
          <p:cNvSpPr txBox="1">
            <a:spLocks noChangeArrowheads="1"/>
          </p:cNvSpPr>
          <p:nvPr/>
        </p:nvSpPr>
        <p:spPr bwMode="auto">
          <a:xfrm>
            <a:off x="2600437" y="6527667"/>
            <a:ext cx="39431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tx2"/>
              </a:buClr>
              <a:buSzPct val="65000"/>
              <a:buFont typeface="Wingdings" panose="05000000000000000000" pitchFamily="2" charset="2"/>
              <a:buChar char="u"/>
              <a:defRPr sz="2600">
                <a:solidFill>
                  <a:schemeClr val="tx1"/>
                </a:solidFill>
                <a:latin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tx2"/>
              </a:buClr>
              <a:buSzPct val="100000"/>
              <a:buChar char="•"/>
              <a:defRPr sz="2000">
                <a:solidFill>
                  <a:schemeClr val="tx1"/>
                </a:solidFill>
                <a:latin typeface="Arial" panose="020B0604020202020204" pitchFamily="34" charset="0"/>
              </a:defRPr>
            </a:lvl4pPr>
            <a:lvl5pPr marL="2057400" indent="-228600">
              <a:spcBef>
                <a:spcPct val="20000"/>
              </a:spcBef>
              <a:buClr>
                <a:schemeClr val="hlink"/>
              </a:buClr>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defRPr>
            </a:lvl9pPr>
          </a:lstStyle>
          <a:p>
            <a:pPr>
              <a:spcBef>
                <a:spcPct val="0"/>
              </a:spcBef>
              <a:buClrTx/>
              <a:buSzTx/>
              <a:buFontTx/>
              <a:buNone/>
            </a:pPr>
            <a:r>
              <a:rPr lang="en-CA" altLang="en-US" sz="1400" b="1" dirty="0">
                <a:solidFill>
                  <a:srgbClr val="FFCC00"/>
                </a:solidFill>
                <a:latin typeface="Times New Roman" panose="02020603050405020304" pitchFamily="18" charset="0"/>
              </a:rPr>
              <a:t>** you need a minimum of 24 credits to graduate</a:t>
            </a:r>
            <a:endParaRPr lang="en-US" altLang="en-US" sz="1400" b="1" dirty="0">
              <a:solidFill>
                <a:srgbClr val="FFCC00"/>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Tm="47969"/>
    </mc:Choice>
    <mc:Fallback xmlns="">
      <p:transition advTm="47969"/>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1E1E5C"/>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15DFA4B-DCAD-4001-941C-9592A3F30C38}"/>
              </a:ext>
            </a:extLst>
          </p:cNvPr>
          <p:cNvSpPr>
            <a:spLocks noGrp="1" noChangeArrowheads="1"/>
          </p:cNvSpPr>
          <p:nvPr>
            <p:ph type="title"/>
          </p:nvPr>
        </p:nvSpPr>
        <p:spPr>
          <a:xfrm>
            <a:off x="685800" y="98612"/>
            <a:ext cx="7772400" cy="838200"/>
          </a:xfrm>
        </p:spPr>
        <p:txBody>
          <a:bodyPr/>
          <a:lstStyle/>
          <a:p>
            <a:pPr algn="ctr" eaLnBrk="1" hangingPunct="1"/>
            <a:r>
              <a:rPr lang="en-US" altLang="en-US" dirty="0" err="1">
                <a:latin typeface="Arial Black" panose="020B0A04020102020204" pitchFamily="34" charset="0"/>
              </a:rPr>
              <a:t>Honour</a:t>
            </a:r>
            <a:r>
              <a:rPr lang="en-US" altLang="en-US" dirty="0">
                <a:latin typeface="Arial Black" panose="020B0A04020102020204" pitchFamily="34" charset="0"/>
              </a:rPr>
              <a:t> Roll - English</a:t>
            </a:r>
          </a:p>
        </p:txBody>
      </p:sp>
      <p:graphicFrame>
        <p:nvGraphicFramePr>
          <p:cNvPr id="22584" name="Group 56">
            <a:extLst>
              <a:ext uri="{FF2B5EF4-FFF2-40B4-BE49-F238E27FC236}">
                <a16:creationId xmlns:a16="http://schemas.microsoft.com/office/drawing/2014/main" id="{4B31CDCD-1071-4F39-9508-ABDED1FAB60A}"/>
              </a:ext>
            </a:extLst>
          </p:cNvPr>
          <p:cNvGraphicFramePr>
            <a:graphicFrameLocks noGrp="1"/>
          </p:cNvGraphicFramePr>
          <p:nvPr>
            <p:extLst>
              <p:ext uri="{D42A27DB-BD31-4B8C-83A1-F6EECF244321}">
                <p14:modId xmlns:p14="http://schemas.microsoft.com/office/powerpoint/2010/main" val="45576750"/>
              </p:ext>
            </p:extLst>
          </p:nvPr>
        </p:nvGraphicFramePr>
        <p:xfrm>
          <a:off x="228600" y="1066800"/>
          <a:ext cx="8686800" cy="4439414"/>
        </p:xfrm>
        <a:graphic>
          <a:graphicData uri="http://schemas.openxmlformats.org/drawingml/2006/table">
            <a:tbl>
              <a:tblPr/>
              <a:tblGrid>
                <a:gridCol w="2819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45720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a:ln>
                            <a:noFill/>
                          </a:ln>
                          <a:solidFill>
                            <a:schemeClr val="tx1"/>
                          </a:solidFill>
                          <a:effectLst/>
                          <a:latin typeface="Arial Black" pitchFamily="34" charset="0"/>
                        </a:rPr>
                        <a:t>GRADE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a:ln>
                            <a:noFill/>
                          </a:ln>
                          <a:solidFill>
                            <a:schemeClr val="tx1"/>
                          </a:solidFill>
                          <a:effectLst/>
                          <a:latin typeface="Arial Black" pitchFamily="34" charset="0"/>
                        </a:rPr>
                        <a:t>GRADE 11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a:ln>
                            <a:noFill/>
                          </a:ln>
                          <a:solidFill>
                            <a:schemeClr val="tx1"/>
                          </a:solidFill>
                          <a:effectLst/>
                          <a:latin typeface="Arial Black" pitchFamily="34" charset="0"/>
                        </a:rPr>
                        <a:t>GRADE 12</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9462">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Catholic Studies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Catholic Studies 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Catholic Studies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192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pitchFamily="34" charset="0"/>
                          <a:cs typeface="Arial" pitchFamily="34" charset="0"/>
                        </a:rPr>
                        <a:t>English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English 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English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432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a:ln>
                            <a:noFill/>
                          </a:ln>
                          <a:solidFill>
                            <a:schemeClr val="tx1"/>
                          </a:solidFill>
                          <a:effectLst/>
                          <a:latin typeface="Arial" pitchFamily="34" charset="0"/>
                          <a:cs typeface="Arial" pitchFamily="34" charset="0"/>
                        </a:rPr>
                        <a:t>History OR Indigenous Studies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a:ln>
                            <a:noFill/>
                          </a:ln>
                          <a:solidFill>
                            <a:schemeClr val="tx1"/>
                          </a:solidFill>
                          <a:effectLst/>
                          <a:latin typeface="Arial" pitchFamily="34" charset="0"/>
                          <a:cs typeface="Arial" pitchFamily="34" charset="0"/>
                        </a:rPr>
                        <a:t>one Math 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History OR Indigenous Studies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48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a:ln>
                            <a:noFill/>
                          </a:ln>
                          <a:solidFill>
                            <a:schemeClr val="tx1"/>
                          </a:solidFill>
                          <a:effectLst/>
                          <a:latin typeface="Arial" pitchFamily="34" charset="0"/>
                          <a:cs typeface="Arial" pitchFamily="34" charset="0"/>
                        </a:rPr>
                        <a:t>Financial Literacy 10</a:t>
                      </a:r>
                    </a:p>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endParaRPr kumimoji="0" lang="en-US" sz="1800" b="1" i="0" u="none" strike="noStrike" cap="none" normalizeH="0" baseline="0">
                        <a:ln>
                          <a:noFill/>
                        </a:ln>
                        <a:solidFill>
                          <a:schemeClr val="tx1"/>
                        </a:solidFill>
                        <a:effectLst/>
                        <a:latin typeface="Arial" pitchFamily="34" charset="0"/>
                        <a:cs typeface="Arial" pitchFamily="34"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a:ln>
                            <a:noFill/>
                          </a:ln>
                          <a:solidFill>
                            <a:schemeClr val="tx1"/>
                          </a:solidFill>
                          <a:effectLst/>
                          <a:latin typeface="Arial" pitchFamily="34" charset="0"/>
                          <a:cs typeface="Arial" pitchFamily="34" charset="0"/>
                        </a:rPr>
                        <a:t>one Science 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one Math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192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pitchFamily="34" charset="0"/>
                          <a:cs typeface="Arial" pitchFamily="34" charset="0"/>
                        </a:rPr>
                        <a:t>one Math 10</a:t>
                      </a:r>
                      <a:endParaRPr lang="en-US" sz="1800" b="1" i="0" u="none" strike="noStrike" cap="none" normalizeH="0" baseline="0" dirty="0">
                        <a:ln>
                          <a:noFill/>
                        </a:ln>
                        <a:solidFill>
                          <a:schemeClr val="tx1"/>
                        </a:solidFill>
                        <a:effectLst/>
                        <a:latin typeface="Arial"/>
                        <a:cs typeface="Arial"/>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20 elective</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one Science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192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800" b="1" i="0" u="none" strike="noStrike" cap="none" normalizeH="0" baseline="0">
                          <a:ln>
                            <a:noFill/>
                          </a:ln>
                          <a:solidFill>
                            <a:schemeClr val="tx1"/>
                          </a:solidFill>
                          <a:effectLst/>
                          <a:latin typeface="Arial"/>
                          <a:cs typeface="Arial"/>
                        </a:rPr>
                        <a:t>Science 10</a:t>
                      </a:r>
                      <a:endParaRPr kumimoji="0" lang="en-US" sz="1800" b="1" i="0" u="none" strike="noStrike" cap="none" normalizeH="0" baseline="0">
                        <a:ln>
                          <a:noFill/>
                        </a:ln>
                        <a:solidFill>
                          <a:schemeClr val="tx1"/>
                        </a:solidFill>
                        <a:effectLst/>
                        <a:latin typeface="Arial" pitchFamily="34" charset="0"/>
                        <a:cs typeface="Arial" pitchFamily="34"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20 elective</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30 elective</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192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kumimoji="0" lang="en-US" sz="1800" b="1" i="0" u="none" strike="noStrike" cap="none" normalizeH="0" baseline="0">
                          <a:ln>
                            <a:noFill/>
                          </a:ln>
                          <a:solidFill>
                            <a:schemeClr val="tx1"/>
                          </a:solidFill>
                          <a:effectLst/>
                          <a:latin typeface="Arial" pitchFamily="34" charset="0"/>
                          <a:cs typeface="Arial" pitchFamily="34" charset="0"/>
                        </a:rPr>
                        <a:t>Level 10 elective</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20 elective</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pitchFamily="34" charset="0"/>
                          <a:cs typeface="Arial" pitchFamily="34" charset="0"/>
                        </a:rPr>
                        <a:t>Level 30 elective</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advTm="39762"/>
    </mc:Choice>
    <mc:Fallback xmlns="">
      <p:transition advTm="39762"/>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1E1E5C"/>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15DFA4B-DCAD-4001-941C-9592A3F30C38}"/>
              </a:ext>
            </a:extLst>
          </p:cNvPr>
          <p:cNvSpPr>
            <a:spLocks noGrp="1" noChangeArrowheads="1"/>
          </p:cNvSpPr>
          <p:nvPr>
            <p:ph type="title"/>
          </p:nvPr>
        </p:nvSpPr>
        <p:spPr>
          <a:xfrm>
            <a:off x="685800" y="98612"/>
            <a:ext cx="7772400" cy="838200"/>
          </a:xfrm>
        </p:spPr>
        <p:txBody>
          <a:bodyPr/>
          <a:lstStyle/>
          <a:p>
            <a:pPr algn="ctr" eaLnBrk="1" hangingPunct="1"/>
            <a:r>
              <a:rPr lang="en-US" altLang="en-US" dirty="0" err="1">
                <a:latin typeface="Arial Black" panose="020B0A04020102020204" pitchFamily="34" charset="0"/>
              </a:rPr>
              <a:t>Honour</a:t>
            </a:r>
            <a:r>
              <a:rPr lang="en-US" altLang="en-US" dirty="0">
                <a:latin typeface="Arial Black" panose="020B0A04020102020204" pitchFamily="34" charset="0"/>
              </a:rPr>
              <a:t> Roll - </a:t>
            </a:r>
            <a:r>
              <a:rPr lang="en-US" altLang="en-US" dirty="0" err="1">
                <a:latin typeface="Arial Black" panose="020B0A04020102020204" pitchFamily="34" charset="0"/>
              </a:rPr>
              <a:t>french</a:t>
            </a:r>
            <a:endParaRPr lang="en-US" altLang="en-US" dirty="0">
              <a:latin typeface="Arial Black" panose="020B0A04020102020204" pitchFamily="34" charset="0"/>
            </a:endParaRPr>
          </a:p>
        </p:txBody>
      </p:sp>
      <p:graphicFrame>
        <p:nvGraphicFramePr>
          <p:cNvPr id="2" name="Group 56">
            <a:extLst>
              <a:ext uri="{FF2B5EF4-FFF2-40B4-BE49-F238E27FC236}">
                <a16:creationId xmlns:a16="http://schemas.microsoft.com/office/drawing/2014/main" id="{052043D4-177A-0986-32DC-4D3BE19B0219}"/>
              </a:ext>
            </a:extLst>
          </p:cNvPr>
          <p:cNvGraphicFramePr>
            <a:graphicFrameLocks noGrp="1"/>
          </p:cNvGraphicFramePr>
          <p:nvPr/>
        </p:nvGraphicFramePr>
        <p:xfrm>
          <a:off x="228600" y="1066800"/>
          <a:ext cx="8686800" cy="4875585"/>
        </p:xfrm>
        <a:graphic>
          <a:graphicData uri="http://schemas.openxmlformats.org/drawingml/2006/table">
            <a:tbl>
              <a:tblPr/>
              <a:tblGrid>
                <a:gridCol w="28194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457200">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a:ln>
                            <a:noFill/>
                          </a:ln>
                          <a:solidFill>
                            <a:schemeClr val="tx1"/>
                          </a:solidFill>
                          <a:effectLst/>
                          <a:latin typeface="Arial Black" pitchFamily="34" charset="0"/>
                        </a:rPr>
                        <a:t>GRADE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a:ln>
                            <a:noFill/>
                          </a:ln>
                          <a:solidFill>
                            <a:schemeClr val="tx1"/>
                          </a:solidFill>
                          <a:effectLst/>
                          <a:latin typeface="Arial Black" pitchFamily="34" charset="0"/>
                        </a:rPr>
                        <a:t>GRADE 11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2400" b="0" i="0" u="none" strike="noStrike" cap="none" normalizeH="0" baseline="0">
                          <a:ln>
                            <a:noFill/>
                          </a:ln>
                          <a:solidFill>
                            <a:schemeClr val="tx1"/>
                          </a:solidFill>
                          <a:effectLst/>
                          <a:latin typeface="Arial Black" pitchFamily="34" charset="0"/>
                        </a:rPr>
                        <a:t>GRADE 12</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9462">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pitchFamily="34" charset="0"/>
                          <a:cs typeface="Arial" pitchFamily="34" charset="0"/>
                        </a:rPr>
                        <a:t>Études </a:t>
                      </a:r>
                      <a:r>
                        <a:rPr kumimoji="0" lang="en-US" sz="1800" b="1" i="0" u="none" strike="noStrike" cap="none" normalizeH="0" baseline="0" dirty="0" err="1">
                          <a:ln>
                            <a:noFill/>
                          </a:ln>
                          <a:solidFill>
                            <a:schemeClr val="tx1"/>
                          </a:solidFill>
                          <a:effectLst/>
                          <a:latin typeface="Arial" pitchFamily="34" charset="0"/>
                          <a:cs typeface="Arial" pitchFamily="34" charset="0"/>
                        </a:rPr>
                        <a:t>catholiques</a:t>
                      </a:r>
                      <a:r>
                        <a:rPr kumimoji="0" lang="en-US" sz="1800" b="1" i="0" u="none" strike="noStrike" cap="none" normalizeH="0" baseline="0" dirty="0">
                          <a:ln>
                            <a:noFill/>
                          </a:ln>
                          <a:solidFill>
                            <a:schemeClr val="tx1"/>
                          </a:solidFill>
                          <a:effectLst/>
                          <a:latin typeface="Arial" pitchFamily="34" charset="0"/>
                          <a:cs typeface="Arial" pitchFamily="34" charset="0"/>
                        </a:rPr>
                        <a:t>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pitchFamily="34" charset="0"/>
                          <a:cs typeface="Arial" pitchFamily="34" charset="0"/>
                        </a:rPr>
                        <a:t>Études </a:t>
                      </a:r>
                      <a:r>
                        <a:rPr kumimoji="0" lang="en-US" sz="1800" b="1" i="0" u="none" strike="noStrike" cap="none" normalizeH="0" baseline="0" dirty="0" err="1">
                          <a:ln>
                            <a:noFill/>
                          </a:ln>
                          <a:solidFill>
                            <a:schemeClr val="tx1"/>
                          </a:solidFill>
                          <a:effectLst/>
                          <a:latin typeface="Arial" pitchFamily="34" charset="0"/>
                          <a:cs typeface="Arial" pitchFamily="34" charset="0"/>
                        </a:rPr>
                        <a:t>catholiques</a:t>
                      </a:r>
                      <a:r>
                        <a:rPr kumimoji="0" lang="en-US" sz="1800" b="1" i="0" u="none" strike="noStrike" cap="none" normalizeH="0" baseline="0" dirty="0">
                          <a:ln>
                            <a:noFill/>
                          </a:ln>
                          <a:solidFill>
                            <a:schemeClr val="tx1"/>
                          </a:solidFill>
                          <a:effectLst/>
                          <a:latin typeface="Arial" pitchFamily="34" charset="0"/>
                          <a:cs typeface="Arial" pitchFamily="34" charset="0"/>
                        </a:rPr>
                        <a:t> 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pitchFamily="34" charset="0"/>
                          <a:cs typeface="Arial" pitchFamily="34" charset="0"/>
                        </a:rPr>
                        <a:t>Études </a:t>
                      </a:r>
                      <a:r>
                        <a:rPr kumimoji="0" lang="en-US" sz="1800" b="1" i="0" u="none" strike="noStrike" cap="none" normalizeH="0" baseline="0" dirty="0" err="1">
                          <a:ln>
                            <a:noFill/>
                          </a:ln>
                          <a:solidFill>
                            <a:schemeClr val="tx1"/>
                          </a:solidFill>
                          <a:effectLst/>
                          <a:latin typeface="Arial" pitchFamily="34" charset="0"/>
                          <a:cs typeface="Arial" pitchFamily="34" charset="0"/>
                        </a:rPr>
                        <a:t>catholiques</a:t>
                      </a:r>
                      <a:r>
                        <a:rPr kumimoji="0" lang="en-US" sz="1800" b="1" i="0" u="none" strike="noStrike" cap="none" normalizeH="0" baseline="0" dirty="0">
                          <a:ln>
                            <a:noFill/>
                          </a:ln>
                          <a:solidFill>
                            <a:schemeClr val="tx1"/>
                          </a:solidFill>
                          <a:effectLst/>
                          <a:latin typeface="Arial" pitchFamily="34" charset="0"/>
                          <a:cs typeface="Arial" pitchFamily="34" charset="0"/>
                        </a:rPr>
                        <a:t>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192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pitchFamily="34" charset="0"/>
                          <a:cs typeface="Arial" pitchFamily="34" charset="0"/>
                        </a:rPr>
                        <a:t>English 10/ </a:t>
                      </a:r>
                      <a:r>
                        <a:rPr kumimoji="0" lang="en-US" sz="1800" b="1" i="0" u="none" strike="noStrike" cap="none" normalizeH="0" baseline="0" dirty="0" err="1">
                          <a:ln>
                            <a:noFill/>
                          </a:ln>
                          <a:solidFill>
                            <a:schemeClr val="tx1"/>
                          </a:solidFill>
                          <a:effectLst/>
                          <a:latin typeface="Arial" pitchFamily="34" charset="0"/>
                          <a:cs typeface="Arial" pitchFamily="34" charset="0"/>
                        </a:rPr>
                        <a:t>Français</a:t>
                      </a:r>
                      <a:r>
                        <a:rPr kumimoji="0" lang="en-US" sz="1800" b="1" i="0" u="none" strike="noStrike" cap="none" normalizeH="0" baseline="0" dirty="0">
                          <a:ln>
                            <a:noFill/>
                          </a:ln>
                          <a:solidFill>
                            <a:schemeClr val="tx1"/>
                          </a:solidFill>
                          <a:effectLst/>
                          <a:latin typeface="Arial" pitchFamily="34" charset="0"/>
                          <a:cs typeface="Arial" pitchFamily="34" charset="0"/>
                        </a:rPr>
                        <a:t> immersion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pitchFamily="34" charset="0"/>
                          <a:cs typeface="Arial" pitchFamily="34" charset="0"/>
                        </a:rPr>
                        <a:t>English 20/ </a:t>
                      </a:r>
                      <a:r>
                        <a:rPr kumimoji="0" lang="en-US" sz="1800" b="1" i="0" u="none" strike="noStrike" cap="none" normalizeH="0" baseline="0" dirty="0" err="1">
                          <a:ln>
                            <a:noFill/>
                          </a:ln>
                          <a:solidFill>
                            <a:schemeClr val="tx1"/>
                          </a:solidFill>
                          <a:effectLst/>
                          <a:latin typeface="Arial" pitchFamily="34" charset="0"/>
                          <a:cs typeface="Arial" pitchFamily="34" charset="0"/>
                        </a:rPr>
                        <a:t>Français</a:t>
                      </a:r>
                      <a:r>
                        <a:rPr kumimoji="0" lang="en-US" sz="1800" b="1" i="0" u="none" strike="noStrike" cap="none" normalizeH="0" baseline="0" dirty="0">
                          <a:ln>
                            <a:noFill/>
                          </a:ln>
                          <a:solidFill>
                            <a:schemeClr val="tx1"/>
                          </a:solidFill>
                          <a:effectLst/>
                          <a:latin typeface="Arial" pitchFamily="34" charset="0"/>
                          <a:cs typeface="Arial" pitchFamily="34" charset="0"/>
                        </a:rPr>
                        <a:t> immersion 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pitchFamily="34" charset="0"/>
                          <a:cs typeface="Arial" pitchFamily="34" charset="0"/>
                        </a:rPr>
                        <a:t>English 30/ </a:t>
                      </a:r>
                      <a:r>
                        <a:rPr kumimoji="0" lang="en-US" sz="1800" b="1" i="0" u="none" strike="noStrike" cap="none" normalizeH="0" baseline="0" dirty="0" err="1">
                          <a:ln>
                            <a:noFill/>
                          </a:ln>
                          <a:solidFill>
                            <a:schemeClr val="tx1"/>
                          </a:solidFill>
                          <a:effectLst/>
                          <a:latin typeface="Arial" pitchFamily="34" charset="0"/>
                          <a:cs typeface="Arial" pitchFamily="34" charset="0"/>
                        </a:rPr>
                        <a:t>Français</a:t>
                      </a:r>
                      <a:r>
                        <a:rPr kumimoji="0" lang="en-US" sz="1800" b="1" i="0" u="none" strike="noStrike" cap="none" normalizeH="0" baseline="0" dirty="0">
                          <a:ln>
                            <a:noFill/>
                          </a:ln>
                          <a:solidFill>
                            <a:schemeClr val="tx1"/>
                          </a:solidFill>
                          <a:effectLst/>
                          <a:latin typeface="Arial" pitchFamily="34" charset="0"/>
                          <a:cs typeface="Arial" pitchFamily="34" charset="0"/>
                        </a:rPr>
                        <a:t> immersion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432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dirty="0" err="1">
                          <a:ln>
                            <a:noFill/>
                          </a:ln>
                          <a:solidFill>
                            <a:schemeClr val="tx1"/>
                          </a:solidFill>
                          <a:effectLst/>
                          <a:latin typeface="Arial" pitchFamily="34" charset="0"/>
                          <a:cs typeface="Arial" pitchFamily="34" charset="0"/>
                        </a:rPr>
                        <a:t>Histoire</a:t>
                      </a:r>
                      <a:r>
                        <a:rPr kumimoji="0" lang="en-US" sz="1800" b="1" i="0" u="none" strike="noStrike" cap="none" normalizeH="0" baseline="0" dirty="0">
                          <a:ln>
                            <a:noFill/>
                          </a:ln>
                          <a:solidFill>
                            <a:schemeClr val="tx1"/>
                          </a:solidFill>
                          <a:effectLst/>
                          <a:latin typeface="Arial" pitchFamily="34" charset="0"/>
                          <a:cs typeface="Arial" pitchFamily="34" charset="0"/>
                        </a:rPr>
                        <a:t>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dirty="0">
                          <a:ln>
                            <a:noFill/>
                          </a:ln>
                          <a:solidFill>
                            <a:schemeClr val="tx1"/>
                          </a:solidFill>
                          <a:effectLst/>
                          <a:latin typeface="Arial" pitchFamily="34" charset="0"/>
                          <a:cs typeface="Arial" pitchFamily="34" charset="0"/>
                        </a:rPr>
                        <a:t>one Math 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pitchFamily="34" charset="0"/>
                          <a:cs typeface="Arial" pitchFamily="34" charset="0"/>
                        </a:rPr>
                        <a:t>Sciences </a:t>
                      </a:r>
                      <a:r>
                        <a:rPr kumimoji="0" lang="en-US" sz="1800" b="1" i="0" u="none" strike="noStrike" cap="none" normalizeH="0" baseline="0" dirty="0" err="1">
                          <a:ln>
                            <a:noFill/>
                          </a:ln>
                          <a:solidFill>
                            <a:schemeClr val="tx1"/>
                          </a:solidFill>
                          <a:effectLst/>
                          <a:latin typeface="Arial" pitchFamily="34" charset="0"/>
                          <a:cs typeface="Arial" pitchFamily="34" charset="0"/>
                        </a:rPr>
                        <a:t>sociales</a:t>
                      </a:r>
                      <a:r>
                        <a:rPr kumimoji="0" lang="en-US" sz="1800" b="1" i="0" u="none" strike="noStrike" cap="none" normalizeH="0" baseline="0" dirty="0">
                          <a:ln>
                            <a:noFill/>
                          </a:ln>
                          <a:solidFill>
                            <a:schemeClr val="tx1"/>
                          </a:solidFill>
                          <a:effectLst/>
                          <a:latin typeface="Arial" pitchFamily="34" charset="0"/>
                          <a:cs typeface="Arial" pitchFamily="34" charset="0"/>
                        </a:rPr>
                        <a:t> immersion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48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dirty="0" err="1">
                          <a:ln>
                            <a:noFill/>
                          </a:ln>
                          <a:solidFill>
                            <a:schemeClr val="tx1"/>
                          </a:solidFill>
                          <a:effectLst/>
                          <a:latin typeface="Arial" pitchFamily="34" charset="0"/>
                          <a:cs typeface="Arial" pitchFamily="34" charset="0"/>
                        </a:rPr>
                        <a:t>Littératie</a:t>
                      </a:r>
                      <a:r>
                        <a:rPr kumimoji="0" lang="en-US" sz="1800" b="1" i="0" u="none" strike="noStrike" cap="none" normalizeH="0" baseline="0" dirty="0">
                          <a:ln>
                            <a:noFill/>
                          </a:ln>
                          <a:solidFill>
                            <a:schemeClr val="tx1"/>
                          </a:solidFill>
                          <a:effectLst/>
                          <a:latin typeface="Arial" pitchFamily="34" charset="0"/>
                          <a:cs typeface="Arial" pitchFamily="34" charset="0"/>
                        </a:rPr>
                        <a:t> financière 10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defRPr/>
                      </a:pPr>
                      <a:r>
                        <a:rPr kumimoji="0" lang="en-US" sz="1800" b="1" i="0" u="none" strike="noStrike" cap="none" normalizeH="0" baseline="0">
                          <a:ln>
                            <a:noFill/>
                          </a:ln>
                          <a:solidFill>
                            <a:schemeClr val="tx1"/>
                          </a:solidFill>
                          <a:effectLst/>
                          <a:latin typeface="Arial" pitchFamily="34" charset="0"/>
                          <a:cs typeface="Arial" pitchFamily="34" charset="0"/>
                        </a:rPr>
                        <a:t>one Science 20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one Math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192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fr-FR" sz="1800" b="1" i="0" u="none" strike="noStrike" cap="none" normalizeH="0" baseline="0" dirty="0">
                          <a:ln>
                            <a:noFill/>
                          </a:ln>
                          <a:solidFill>
                            <a:schemeClr val="tx1"/>
                          </a:solidFill>
                          <a:effectLst/>
                          <a:latin typeface="Arial" pitchFamily="34" charset="0"/>
                          <a:cs typeface="Arial" pitchFamily="34" charset="0"/>
                        </a:rPr>
                        <a:t>Fondements de mathématiques et </a:t>
                      </a:r>
                      <a:r>
                        <a:rPr kumimoji="0" lang="fr-FR" sz="1800" b="1" i="0" u="none" strike="noStrike" cap="none" normalizeH="0" baseline="0" dirty="0" err="1">
                          <a:ln>
                            <a:noFill/>
                          </a:ln>
                          <a:solidFill>
                            <a:schemeClr val="tx1"/>
                          </a:solidFill>
                          <a:effectLst/>
                          <a:latin typeface="Arial" pitchFamily="34" charset="0"/>
                          <a:cs typeface="Arial" pitchFamily="34" charset="0"/>
                        </a:rPr>
                        <a:t>précalcul</a:t>
                      </a:r>
                      <a:r>
                        <a:rPr kumimoji="0" lang="fr-FR" sz="1800" b="1" i="0" u="none" strike="noStrike" cap="none" normalizeH="0" baseline="0" dirty="0">
                          <a:ln>
                            <a:noFill/>
                          </a:ln>
                          <a:solidFill>
                            <a:schemeClr val="tx1"/>
                          </a:solidFill>
                          <a:effectLst/>
                          <a:latin typeface="Arial" pitchFamily="34" charset="0"/>
                          <a:cs typeface="Arial" pitchFamily="34" charset="0"/>
                        </a:rPr>
                        <a:t> 10 </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20 elective</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one Science 30</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192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lang="en-US" sz="1800" b="1" i="0" u="none" strike="noStrike" cap="none" normalizeH="0" baseline="0">
                          <a:ln>
                            <a:noFill/>
                          </a:ln>
                          <a:solidFill>
                            <a:schemeClr val="tx1"/>
                          </a:solidFill>
                          <a:effectLst/>
                          <a:latin typeface="Arial"/>
                          <a:cs typeface="Arial"/>
                        </a:rPr>
                        <a:t>Science 10</a:t>
                      </a:r>
                      <a:endParaRPr kumimoji="0" lang="en-US" sz="1800" b="1" i="0" u="none" strike="noStrike" cap="none" normalizeH="0" baseline="0">
                        <a:ln>
                          <a:noFill/>
                        </a:ln>
                        <a:solidFill>
                          <a:schemeClr val="tx1"/>
                        </a:solidFill>
                        <a:effectLst/>
                        <a:latin typeface="Arial" pitchFamily="34" charset="0"/>
                        <a:cs typeface="Arial" pitchFamily="34"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20 elective</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30 elective</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1929">
                <a:tc>
                  <a:txBody>
                    <a:bodyPr/>
                    <a:lstStyle/>
                    <a:p>
                      <a:pPr marL="0" marR="0" lvl="0" indent="0" algn="ctr" rtl="0" eaLnBrk="0" fontAlgn="base" latinLnBrk="0" hangingPunct="0">
                        <a:lnSpc>
                          <a:spcPct val="100000"/>
                        </a:lnSpc>
                        <a:spcBef>
                          <a:spcPct val="20000"/>
                        </a:spcBef>
                        <a:spcAft>
                          <a:spcPct val="0"/>
                        </a:spcAft>
                        <a:buClr>
                          <a:schemeClr val="accent2"/>
                        </a:buClr>
                        <a:buSzPct val="80000"/>
                        <a:buFont typeface="Wingdings" pitchFamily="2" charset="2"/>
                        <a:buNone/>
                      </a:pPr>
                      <a:r>
                        <a:rPr kumimoji="0" lang="en-US" sz="1800" b="1" i="0" u="none" strike="noStrike" cap="none" normalizeH="0" baseline="0">
                          <a:ln>
                            <a:noFill/>
                          </a:ln>
                          <a:solidFill>
                            <a:schemeClr val="tx1"/>
                          </a:solidFill>
                          <a:effectLst/>
                          <a:latin typeface="Arial" pitchFamily="34" charset="0"/>
                          <a:cs typeface="Arial" pitchFamily="34" charset="0"/>
                        </a:rPr>
                        <a:t>Level 10 elective</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a:ln>
                            <a:noFill/>
                          </a:ln>
                          <a:solidFill>
                            <a:schemeClr val="tx1"/>
                          </a:solidFill>
                          <a:effectLst/>
                          <a:latin typeface="Arial" pitchFamily="34" charset="0"/>
                          <a:cs typeface="Arial" pitchFamily="34" charset="0"/>
                        </a:rPr>
                        <a:t>Level 20 elective</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pitchFamily="34" charset="0"/>
                          <a:cs typeface="Arial" pitchFamily="34" charset="0"/>
                        </a:rPr>
                        <a:t>Level 30 elective</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50163294"/>
      </p:ext>
    </p:extLst>
  </p:cSld>
  <p:clrMapOvr>
    <a:masterClrMapping/>
  </p:clrMapOvr>
  <mc:AlternateContent xmlns:mc="http://schemas.openxmlformats.org/markup-compatibility/2006">
    <mc:Choice xmlns:p14="http://schemas.microsoft.com/office/powerpoint/2010/main" Requires="p14">
      <p:transition p14:dur="0" advTm="39762"/>
    </mc:Choice>
    <mc:Fallback>
      <p:transition advTm="39762"/>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1E1E5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B5CEE7-6985-1E02-E23D-CB36A0B87FE9}"/>
              </a:ext>
            </a:extLst>
          </p:cNvPr>
          <p:cNvSpPr txBox="1"/>
          <p:nvPr/>
        </p:nvSpPr>
        <p:spPr>
          <a:xfrm>
            <a:off x="1452282" y="420451"/>
            <a:ext cx="6831105" cy="584775"/>
          </a:xfrm>
          <a:prstGeom prst="rect">
            <a:avLst/>
          </a:prstGeom>
          <a:noFill/>
        </p:spPr>
        <p:txBody>
          <a:bodyPr wrap="square">
            <a:spAutoFit/>
          </a:bodyPr>
          <a:lstStyle/>
          <a:p>
            <a:r>
              <a:rPr lang="en-CA" sz="3200" b="1" dirty="0"/>
              <a:t>Electives Video &amp; Descriptions</a:t>
            </a:r>
            <a:endParaRPr lang="en-CA" sz="3200" dirty="0"/>
          </a:p>
        </p:txBody>
      </p:sp>
    </p:spTree>
    <p:extLst>
      <p:ext uri="{BB962C8B-B14F-4D97-AF65-F5344CB8AC3E}">
        <p14:creationId xmlns:p14="http://schemas.microsoft.com/office/powerpoint/2010/main" val="3339926222"/>
      </p:ext>
    </p:extLst>
  </p:cSld>
  <p:clrMapOvr>
    <a:masterClrMapping/>
  </p:clrMapOvr>
  <mc:AlternateContent xmlns:mc="http://schemas.openxmlformats.org/markup-compatibility/2006">
    <mc:Choice xmlns:p14="http://schemas.microsoft.com/office/powerpoint/2010/main" Requires="p14">
      <p:transition p14:dur="0" advTm="39762"/>
    </mc:Choice>
    <mc:Fallback>
      <p:transition advTm="3976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462E-BA9A-6CC5-CD1D-97689FC1B57C}"/>
              </a:ext>
            </a:extLst>
          </p:cNvPr>
          <p:cNvSpPr>
            <a:spLocks noGrp="1"/>
          </p:cNvSpPr>
          <p:nvPr>
            <p:ph type="title"/>
          </p:nvPr>
        </p:nvSpPr>
        <p:spPr>
          <a:xfrm>
            <a:off x="1524000" y="196913"/>
            <a:ext cx="6096000" cy="1143000"/>
          </a:xfrm>
        </p:spPr>
        <p:txBody>
          <a:bodyPr/>
          <a:lstStyle/>
          <a:p>
            <a:pPr algn="ctr"/>
            <a:r>
              <a:rPr lang="en-CA" dirty="0"/>
              <a:t>GOALS For Today</a:t>
            </a:r>
          </a:p>
        </p:txBody>
      </p:sp>
      <p:sp>
        <p:nvSpPr>
          <p:cNvPr id="4099" name="Content Placeholder 2">
            <a:extLst>
              <a:ext uri="{FF2B5EF4-FFF2-40B4-BE49-F238E27FC236}">
                <a16:creationId xmlns:a16="http://schemas.microsoft.com/office/drawing/2014/main" id="{6A3DBFA8-B174-4221-8B94-1D6C7B2E8D61}"/>
              </a:ext>
            </a:extLst>
          </p:cNvPr>
          <p:cNvSpPr>
            <a:spLocks noGrp="1"/>
          </p:cNvSpPr>
          <p:nvPr>
            <p:ph idx="1"/>
          </p:nvPr>
        </p:nvSpPr>
        <p:spPr>
          <a:xfrm>
            <a:off x="476250" y="1482381"/>
            <a:ext cx="8191499" cy="4525963"/>
          </a:xfrm>
        </p:spPr>
        <p:txBody>
          <a:bodyPr>
            <a:normAutofit/>
          </a:bodyPr>
          <a:lstStyle/>
          <a:p>
            <a:pPr>
              <a:buClr>
                <a:schemeClr val="tx2">
                  <a:lumMod val="90000"/>
                </a:schemeClr>
              </a:buClr>
              <a:defRPr/>
            </a:pPr>
            <a:r>
              <a:rPr lang="en-US" altLang="en-US" sz="3200" dirty="0">
                <a:solidFill>
                  <a:srgbClr val="FFC000"/>
                </a:solidFill>
              </a:rPr>
              <a:t>Learn about graduation requirements</a:t>
            </a:r>
          </a:p>
          <a:p>
            <a:pPr>
              <a:buClr>
                <a:schemeClr val="tx2">
                  <a:lumMod val="90000"/>
                </a:schemeClr>
              </a:buClr>
              <a:defRPr/>
            </a:pPr>
            <a:endParaRPr lang="en-US" altLang="en-US" sz="3200" dirty="0">
              <a:solidFill>
                <a:srgbClr val="FFC000"/>
              </a:solidFill>
            </a:endParaRPr>
          </a:p>
          <a:p>
            <a:pPr>
              <a:buClr>
                <a:schemeClr val="tx2">
                  <a:lumMod val="90000"/>
                </a:schemeClr>
              </a:buClr>
              <a:defRPr/>
            </a:pPr>
            <a:r>
              <a:rPr lang="en-US" altLang="en-US" sz="3200" dirty="0">
                <a:solidFill>
                  <a:srgbClr val="FFC000"/>
                </a:solidFill>
              </a:rPr>
              <a:t>Learn about classes offered at Bethlehem</a:t>
            </a:r>
          </a:p>
          <a:p>
            <a:pPr>
              <a:buClr>
                <a:schemeClr val="tx2">
                  <a:lumMod val="90000"/>
                </a:schemeClr>
              </a:buClr>
              <a:defRPr/>
            </a:pPr>
            <a:endParaRPr lang="en-US" altLang="en-US" sz="3200" dirty="0">
              <a:solidFill>
                <a:srgbClr val="FFC000"/>
              </a:solidFill>
            </a:endParaRPr>
          </a:p>
          <a:p>
            <a:pPr indent="-305435">
              <a:buClr>
                <a:schemeClr val="tx2">
                  <a:lumMod val="90000"/>
                </a:schemeClr>
              </a:buClr>
              <a:defRPr/>
            </a:pPr>
            <a:r>
              <a:rPr lang="en-US" altLang="en-US" sz="3200">
                <a:solidFill>
                  <a:srgbClr val="FFC000"/>
                </a:solidFill>
              </a:rPr>
              <a:t>Select courses for the 2026-2027 school year</a:t>
            </a:r>
            <a:endParaRPr lang="en-US" altLang="en-US" sz="3200">
              <a:ln>
                <a:solidFill>
                  <a:prstClr val="black">
                    <a:lumMod val="75000"/>
                    <a:lumOff val="25000"/>
                    <a:alpha val="10000"/>
                  </a:prstClr>
                </a:solidFill>
              </a:ln>
              <a:solidFill>
                <a:srgbClr val="FFC000"/>
              </a:solidFill>
              <a:effectLst>
                <a:outerShdw blurRad="9525" dist="25400" dir="14640000" algn="tl" rotWithShape="0">
                  <a:prstClr val="black">
                    <a:alpha val="30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advTm="14365"/>
    </mc:Choice>
    <mc:Fallback xmlns="">
      <p:transition advTm="1436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72BB943-F6AA-4AB6-AFAD-72924CFFCCA8}"/>
              </a:ext>
            </a:extLst>
          </p:cNvPr>
          <p:cNvSpPr>
            <a:spLocks noGrp="1" noChangeArrowheads="1"/>
          </p:cNvSpPr>
          <p:nvPr>
            <p:ph type="title"/>
          </p:nvPr>
        </p:nvSpPr>
        <p:spPr>
          <a:xfrm>
            <a:off x="2626659" y="174812"/>
            <a:ext cx="6096000" cy="649942"/>
          </a:xfrm>
        </p:spPr>
        <p:txBody>
          <a:bodyPr>
            <a:normAutofit fontScale="90000"/>
          </a:bodyPr>
          <a:lstStyle/>
          <a:p>
            <a:r>
              <a:rPr lang="en-CA" altLang="en-US" sz="4000" dirty="0">
                <a:latin typeface="Arial Black" panose="020B0A04020102020204" pitchFamily="34" charset="0"/>
              </a:rPr>
              <a:t>Electives - Grade 10</a:t>
            </a:r>
          </a:p>
        </p:txBody>
      </p:sp>
      <p:sp>
        <p:nvSpPr>
          <p:cNvPr id="2" name="TextBox 1">
            <a:extLst>
              <a:ext uri="{FF2B5EF4-FFF2-40B4-BE49-F238E27FC236}">
                <a16:creationId xmlns:a16="http://schemas.microsoft.com/office/drawing/2014/main" id="{ABD1D8B5-97E1-D990-6056-7B97899CB93E}"/>
              </a:ext>
            </a:extLst>
          </p:cNvPr>
          <p:cNvSpPr txBox="1"/>
          <p:nvPr/>
        </p:nvSpPr>
        <p:spPr>
          <a:xfrm>
            <a:off x="503457" y="22412"/>
            <a:ext cx="8524001" cy="7171194"/>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q"/>
            </a:pPr>
            <a:r>
              <a:rPr lang="en-CA" sz="2200" dirty="0">
                <a:latin typeface="+mn-lt"/>
              </a:rPr>
              <a:t>Band 10</a:t>
            </a:r>
          </a:p>
          <a:p>
            <a:pPr marL="342900" indent="-342900">
              <a:buFont typeface="Wingdings" panose="05000000000000000000" pitchFamily="2" charset="2"/>
              <a:buChar char="q"/>
            </a:pPr>
            <a:r>
              <a:rPr lang="en-CA" sz="2200" dirty="0">
                <a:latin typeface="+mn-lt"/>
              </a:rPr>
              <a:t>Choral 10</a:t>
            </a:r>
          </a:p>
          <a:p>
            <a:pPr marL="342900" indent="-342900">
              <a:buFont typeface="Wingdings" panose="05000000000000000000" pitchFamily="2" charset="2"/>
              <a:buChar char="q"/>
            </a:pPr>
            <a:r>
              <a:rPr lang="en-CA" sz="2200" dirty="0">
                <a:latin typeface="+mn-lt"/>
              </a:rPr>
              <a:t>Dance 10</a:t>
            </a:r>
          </a:p>
          <a:p>
            <a:pPr marL="342900" indent="-342900">
              <a:buFont typeface="Wingdings" panose="05000000000000000000" pitchFamily="2" charset="2"/>
              <a:buChar char="q"/>
            </a:pPr>
            <a:r>
              <a:rPr lang="en-CA" sz="2200" dirty="0">
                <a:latin typeface="+mn-lt"/>
              </a:rPr>
              <a:t>Drama 10</a:t>
            </a:r>
          </a:p>
          <a:p>
            <a:pPr marL="342900" indent="-342900">
              <a:buFont typeface="Wingdings" panose="05000000000000000000" pitchFamily="2" charset="2"/>
              <a:buChar char="q"/>
            </a:pPr>
            <a:r>
              <a:rPr lang="en-CA" sz="2200" dirty="0"/>
              <a:t>Football 10 </a:t>
            </a:r>
            <a:r>
              <a:rPr lang="en-CA" sz="2200" dirty="0">
                <a:solidFill>
                  <a:srgbClr val="FFCC00"/>
                </a:solidFill>
              </a:rPr>
              <a:t>NEW</a:t>
            </a:r>
          </a:p>
          <a:p>
            <a:pPr marL="342900" indent="-342900">
              <a:buFont typeface="Wingdings" panose="05000000000000000000" pitchFamily="2" charset="2"/>
              <a:buChar char="q"/>
            </a:pPr>
            <a:r>
              <a:rPr lang="en-CA" sz="2200" dirty="0">
                <a:latin typeface="+mn-lt"/>
              </a:rPr>
              <a:t>Guitar 10</a:t>
            </a:r>
          </a:p>
          <a:p>
            <a:pPr marL="342900" indent="-342900">
              <a:buFont typeface="Wingdings" panose="05000000000000000000" pitchFamily="2" charset="2"/>
              <a:buChar char="q"/>
            </a:pPr>
            <a:r>
              <a:rPr lang="en-CA" sz="2200" dirty="0">
                <a:latin typeface="+mn-lt"/>
              </a:rPr>
              <a:t>Visual Arts 10</a:t>
            </a:r>
          </a:p>
          <a:p>
            <a:pPr marL="342900" indent="-342900">
              <a:buFont typeface="Wingdings" panose="05000000000000000000" pitchFamily="2" charset="2"/>
              <a:buChar char="q"/>
            </a:pPr>
            <a:r>
              <a:rPr lang="en-CA" sz="2200" dirty="0"/>
              <a:t>Visual Arts 10 Advanced </a:t>
            </a:r>
            <a:r>
              <a:rPr lang="en-CA" sz="2200" dirty="0">
                <a:solidFill>
                  <a:srgbClr val="FFCC00"/>
                </a:solidFill>
              </a:rPr>
              <a:t>NEW</a:t>
            </a:r>
          </a:p>
          <a:p>
            <a:pPr marL="342900" indent="-342900">
              <a:buFont typeface="Wingdings" panose="05000000000000000000" pitchFamily="2" charset="2"/>
              <a:buChar char="q"/>
            </a:pPr>
            <a:r>
              <a:rPr lang="en-CA" sz="2200" dirty="0"/>
              <a:t>Wellness 10 Basketball </a:t>
            </a:r>
            <a:r>
              <a:rPr lang="en-CA" sz="2200" dirty="0">
                <a:solidFill>
                  <a:srgbClr val="FFCC00"/>
                </a:solidFill>
              </a:rPr>
              <a:t>NEW</a:t>
            </a:r>
          </a:p>
          <a:p>
            <a:pPr marL="342900" indent="-342900">
              <a:buFont typeface="Wingdings" panose="05000000000000000000" pitchFamily="2" charset="2"/>
              <a:buChar char="q"/>
            </a:pPr>
            <a:r>
              <a:rPr lang="en-CA" sz="2200" dirty="0">
                <a:latin typeface="+mn-lt"/>
              </a:rPr>
              <a:t>Ukrainian Language Arts 10</a:t>
            </a:r>
          </a:p>
          <a:p>
            <a:pPr marL="342900" indent="-342900">
              <a:buFont typeface="Wingdings" panose="05000000000000000000" pitchFamily="2" charset="2"/>
              <a:buChar char="q"/>
            </a:pPr>
            <a:r>
              <a:rPr lang="en-CA" sz="2200" dirty="0">
                <a:latin typeface="+mn-lt"/>
              </a:rPr>
              <a:t>Career Work Exploration 10 &amp; 20*</a:t>
            </a:r>
          </a:p>
          <a:p>
            <a:pPr marL="342900" indent="-342900">
              <a:buFont typeface="Wingdings" panose="05000000000000000000" pitchFamily="2" charset="2"/>
              <a:buChar char="q"/>
            </a:pPr>
            <a:r>
              <a:rPr lang="en-CA" sz="2200" dirty="0">
                <a:latin typeface="+mn-lt"/>
              </a:rPr>
              <a:t>Clothing Textiles &amp; Fashion 10</a:t>
            </a:r>
          </a:p>
          <a:p>
            <a:pPr marL="342900" indent="-342900">
              <a:buFont typeface="Wingdings" panose="05000000000000000000" pitchFamily="2" charset="2"/>
              <a:buChar char="q"/>
            </a:pPr>
            <a:r>
              <a:rPr lang="en-CA" sz="2200" dirty="0">
                <a:latin typeface="+mn-lt"/>
              </a:rPr>
              <a:t>Commercial Cooking 10</a:t>
            </a:r>
          </a:p>
          <a:p>
            <a:pPr marL="342900" indent="-342900">
              <a:buFont typeface="Wingdings" panose="05000000000000000000" pitchFamily="2" charset="2"/>
              <a:buChar char="q"/>
            </a:pPr>
            <a:r>
              <a:rPr lang="en-CA" sz="2200" dirty="0">
                <a:latin typeface="+mn-lt"/>
              </a:rPr>
              <a:t>Communication Media 10</a:t>
            </a:r>
          </a:p>
          <a:p>
            <a:pPr marL="342900" indent="-342900">
              <a:buFont typeface="Wingdings" panose="05000000000000000000" pitchFamily="2" charset="2"/>
              <a:buChar char="q"/>
            </a:pPr>
            <a:r>
              <a:rPr lang="en-CA" sz="2200" dirty="0">
                <a:latin typeface="+mn-lt"/>
              </a:rPr>
              <a:t>Construction &amp; Carpentry 10</a:t>
            </a:r>
          </a:p>
          <a:p>
            <a:pPr marL="342900" indent="-342900">
              <a:buFont typeface="Wingdings" panose="05000000000000000000" pitchFamily="2" charset="2"/>
              <a:buChar char="q"/>
            </a:pPr>
            <a:r>
              <a:rPr lang="en-CA" sz="2200" dirty="0">
                <a:latin typeface="+mn-lt"/>
              </a:rPr>
              <a:t>Drafting and Computer Aided Design 10</a:t>
            </a:r>
          </a:p>
          <a:p>
            <a:pPr marL="342900" indent="-342900">
              <a:buFont typeface="Wingdings" panose="05000000000000000000" pitchFamily="2" charset="2"/>
              <a:buChar char="q"/>
            </a:pPr>
            <a:r>
              <a:rPr lang="en-CA" sz="2200" dirty="0">
                <a:latin typeface="+mn-lt"/>
              </a:rPr>
              <a:t>Photography 10</a:t>
            </a:r>
          </a:p>
          <a:p>
            <a:pPr marL="342900" indent="-342900">
              <a:buFont typeface="Wingdings" panose="05000000000000000000" pitchFamily="2" charset="2"/>
              <a:buChar char="q"/>
            </a:pPr>
            <a:r>
              <a:rPr lang="en-CA" sz="2200" dirty="0">
                <a:latin typeface="+mn-lt"/>
              </a:rPr>
              <a:t>Robotics &amp; Animation 10</a:t>
            </a:r>
          </a:p>
          <a:p>
            <a:pPr marL="342900" indent="-342900">
              <a:buFont typeface="Wingdings" panose="05000000000000000000" pitchFamily="2" charset="2"/>
              <a:buChar char="q"/>
            </a:pPr>
            <a:r>
              <a:rPr lang="en-CA" sz="2200" dirty="0"/>
              <a:t>Welding 10 </a:t>
            </a:r>
            <a:r>
              <a:rPr lang="en-CA" sz="1400" i="1" dirty="0">
                <a:solidFill>
                  <a:srgbClr val="FFCC00"/>
                </a:solidFill>
              </a:rPr>
              <a:t>If possible, s</a:t>
            </a:r>
            <a:r>
              <a:rPr lang="en-CA" sz="1400" i="1" dirty="0">
                <a:solidFill>
                  <a:srgbClr val="FFCC00"/>
                </a:solidFill>
                <a:effectLst/>
              </a:rPr>
              <a:t>tudents should complete Construction 10 first. Gr 11 and 12 students have first priority to WDA10 but if there is space, Grade 10 students can take WDA10. </a:t>
            </a:r>
            <a:r>
              <a:rPr lang="en-CA" sz="2000" i="1" dirty="0">
                <a:solidFill>
                  <a:srgbClr val="FFCC00"/>
                </a:solidFill>
                <a:effectLst/>
              </a:rPr>
              <a:t> </a:t>
            </a:r>
            <a:endParaRPr lang="en-CA" sz="2000" i="1" dirty="0">
              <a:solidFill>
                <a:srgbClr val="FFCC00"/>
              </a:solidFill>
            </a:endParaRPr>
          </a:p>
          <a:p>
            <a:pPr marL="342900" indent="-342900">
              <a:buFont typeface="Wingdings" panose="05000000000000000000" pitchFamily="2" charset="2"/>
              <a:buChar char="q"/>
            </a:pPr>
            <a:endParaRPr lang="en-CA" sz="2200" dirty="0">
              <a:latin typeface="+mn-lt"/>
            </a:endParaRPr>
          </a:p>
        </p:txBody>
      </p:sp>
    </p:spTree>
    <p:extLst>
      <p:ext uri="{BB962C8B-B14F-4D97-AF65-F5344CB8AC3E}">
        <p14:creationId xmlns:p14="http://schemas.microsoft.com/office/powerpoint/2010/main" val="693230169"/>
      </p:ext>
    </p:extLst>
  </p:cSld>
  <p:clrMapOvr>
    <a:masterClrMapping/>
  </p:clrMapOvr>
  <mc:AlternateContent xmlns:mc="http://schemas.openxmlformats.org/markup-compatibility/2006" xmlns:p14="http://schemas.microsoft.com/office/powerpoint/2010/main">
    <mc:Choice Requires="p14">
      <p:transition p14:dur="0" advTm="37522"/>
    </mc:Choice>
    <mc:Fallback xmlns="">
      <p:transition advTm="3752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DB734A7-9534-4757-B6B0-18B4A457F3DB}"/>
              </a:ext>
            </a:extLst>
          </p:cNvPr>
          <p:cNvSpPr>
            <a:spLocks noGrp="1"/>
          </p:cNvSpPr>
          <p:nvPr>
            <p:ph type="title"/>
          </p:nvPr>
        </p:nvSpPr>
        <p:spPr>
          <a:xfrm>
            <a:off x="304800" y="239697"/>
            <a:ext cx="8382000" cy="1047565"/>
          </a:xfrm>
        </p:spPr>
        <p:txBody>
          <a:bodyPr/>
          <a:lstStyle/>
          <a:p>
            <a:pPr algn="ctr" eaLnBrk="1" hangingPunct="1"/>
            <a:r>
              <a:rPr lang="en-US" altLang="en-US" b="1" dirty="0"/>
              <a:t>Band Students</a:t>
            </a:r>
          </a:p>
        </p:txBody>
      </p:sp>
      <p:sp>
        <p:nvSpPr>
          <p:cNvPr id="25603" name="Rectangle 3">
            <a:extLst>
              <a:ext uri="{FF2B5EF4-FFF2-40B4-BE49-F238E27FC236}">
                <a16:creationId xmlns:a16="http://schemas.microsoft.com/office/drawing/2014/main" id="{74B108C9-77B0-4CE7-85D4-E955FC1AC772}"/>
              </a:ext>
            </a:extLst>
          </p:cNvPr>
          <p:cNvSpPr>
            <a:spLocks noGrp="1" noChangeArrowheads="1"/>
          </p:cNvSpPr>
          <p:nvPr>
            <p:ph idx="1"/>
          </p:nvPr>
        </p:nvSpPr>
        <p:spPr>
          <a:xfrm>
            <a:off x="609600" y="1596871"/>
            <a:ext cx="7924800" cy="1359242"/>
          </a:xfrm>
        </p:spPr>
        <p:txBody>
          <a:bodyPr/>
          <a:lstStyle/>
          <a:p>
            <a:pPr marL="0" indent="0" eaLnBrk="1" hangingPunct="1">
              <a:buNone/>
              <a:defRPr/>
            </a:pPr>
            <a:r>
              <a:rPr lang="en-US" altLang="en-US" sz="2800" b="1" dirty="0">
                <a:solidFill>
                  <a:srgbClr val="FFC000"/>
                </a:solidFill>
                <a:cs typeface="Arial" panose="020B0604020202020204" pitchFamily="34" charset="0"/>
              </a:rPr>
              <a:t>Grade 10 Band is paired with Wellness 10:  </a:t>
            </a:r>
          </a:p>
          <a:p>
            <a:pPr eaLnBrk="1" hangingPunct="1">
              <a:defRPr/>
            </a:pPr>
            <a:r>
              <a:rPr lang="en-US" altLang="en-US" sz="2800" b="1" dirty="0">
                <a:solidFill>
                  <a:srgbClr val="FFC000"/>
                </a:solidFill>
                <a:cs typeface="Arial" panose="020B0604020202020204" pitchFamily="34" charset="0"/>
              </a:rPr>
              <a:t>Select BAN10N and BWE10N</a:t>
            </a:r>
          </a:p>
          <a:p>
            <a:pPr marL="0" indent="0" eaLnBrk="1" hangingPunct="1">
              <a:buNone/>
              <a:defRPr/>
            </a:pPr>
            <a:endParaRPr lang="en-US" altLang="en-US" sz="2800" b="1" dirty="0">
              <a:solidFill>
                <a:srgbClr val="FFC000"/>
              </a:solidFill>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A0DBD60-77A9-456F-868F-D379D012C704}"/>
              </a:ext>
            </a:extLst>
          </p:cNvPr>
          <p:cNvSpPr>
            <a:spLocks noGrp="1"/>
          </p:cNvSpPr>
          <p:nvPr>
            <p:ph type="title"/>
          </p:nvPr>
        </p:nvSpPr>
        <p:spPr>
          <a:xfrm>
            <a:off x="457200" y="304800"/>
            <a:ext cx="8229600" cy="914400"/>
          </a:xfrm>
        </p:spPr>
        <p:txBody>
          <a:bodyPr/>
          <a:lstStyle/>
          <a:p>
            <a:pPr algn="ctr" eaLnBrk="1" hangingPunct="1"/>
            <a:r>
              <a:rPr lang="en-US" altLang="en-US" b="1" dirty="0"/>
              <a:t>Choral</a:t>
            </a:r>
          </a:p>
        </p:txBody>
      </p:sp>
      <p:sp>
        <p:nvSpPr>
          <p:cNvPr id="26627" name="Rectangle 3">
            <a:extLst>
              <a:ext uri="{FF2B5EF4-FFF2-40B4-BE49-F238E27FC236}">
                <a16:creationId xmlns:a16="http://schemas.microsoft.com/office/drawing/2014/main" id="{7168426F-D074-45D1-A578-8006F36159E4}"/>
              </a:ext>
            </a:extLst>
          </p:cNvPr>
          <p:cNvSpPr>
            <a:spLocks noGrp="1" noChangeArrowheads="1"/>
          </p:cNvSpPr>
          <p:nvPr>
            <p:ph idx="1"/>
          </p:nvPr>
        </p:nvSpPr>
        <p:spPr>
          <a:xfrm>
            <a:off x="457200" y="1515035"/>
            <a:ext cx="8229600" cy="3827929"/>
          </a:xfrm>
        </p:spPr>
        <p:txBody>
          <a:bodyPr/>
          <a:lstStyle/>
          <a:p>
            <a:pPr marL="0" indent="0" eaLnBrk="1" hangingPunct="1">
              <a:buFont typeface="Arial" panose="020B0604020202020204" pitchFamily="34" charset="0"/>
              <a:buNone/>
              <a:defRPr/>
            </a:pPr>
            <a:r>
              <a:rPr lang="en-US" altLang="en-US" sz="2800" b="1" dirty="0">
                <a:solidFill>
                  <a:srgbClr val="FFC000"/>
                </a:solidFill>
                <a:latin typeface="+mj-lt"/>
                <a:cs typeface="Arial"/>
              </a:rPr>
              <a:t>This is a year-long class that can be an 11</a:t>
            </a:r>
            <a:r>
              <a:rPr lang="en-US" altLang="en-US" sz="2800" b="1" baseline="30000" dirty="0">
                <a:solidFill>
                  <a:srgbClr val="FFC000"/>
                </a:solidFill>
                <a:latin typeface="+mj-lt"/>
                <a:cs typeface="Arial"/>
              </a:rPr>
              <a:t>th</a:t>
            </a:r>
            <a:r>
              <a:rPr lang="en-US" altLang="en-US" sz="2800" b="1" dirty="0">
                <a:solidFill>
                  <a:srgbClr val="FFC000"/>
                </a:solidFill>
                <a:latin typeface="+mj-lt"/>
                <a:cs typeface="Arial"/>
              </a:rPr>
              <a:t> credit.</a:t>
            </a:r>
            <a:endParaRPr lang="en-US" altLang="en-US" sz="2800" b="1" dirty="0">
              <a:solidFill>
                <a:srgbClr val="FFC000"/>
              </a:solidFill>
              <a:latin typeface="+mj-lt"/>
              <a:cs typeface="Arial" panose="020B0604020202020204" pitchFamily="34" charset="0"/>
            </a:endParaRPr>
          </a:p>
          <a:p>
            <a:pPr marL="0" indent="0" eaLnBrk="1" hangingPunct="1">
              <a:buFont typeface="Arial" panose="020B0604020202020204" pitchFamily="34" charset="0"/>
              <a:buNone/>
              <a:defRPr/>
            </a:pPr>
            <a:r>
              <a:rPr lang="en-US" altLang="en-US" sz="2800" b="1" dirty="0">
                <a:solidFill>
                  <a:srgbClr val="FFC000"/>
                </a:solidFill>
                <a:latin typeface="+mj-lt"/>
                <a:cs typeface="Arial" panose="020B0604020202020204" pitchFamily="34" charset="0"/>
              </a:rPr>
              <a:t>Choir meets 2 to 3 times a week at lunch time.</a:t>
            </a:r>
          </a:p>
          <a:p>
            <a:pPr marL="834300" lvl="1" indent="-457200">
              <a:defRPr/>
            </a:pPr>
            <a:r>
              <a:rPr lang="en-US" altLang="en-US" sz="2800" b="1" dirty="0">
                <a:solidFill>
                  <a:srgbClr val="FFC000"/>
                </a:solidFill>
                <a:latin typeface="+mj-lt"/>
                <a:cs typeface="Arial" panose="020B0604020202020204" pitchFamily="34" charset="0"/>
              </a:rPr>
              <a:t>For Grade 10, select CHO10N</a:t>
            </a:r>
          </a:p>
          <a:p>
            <a:pPr marL="0" indent="0" eaLnBrk="1" hangingPunct="1">
              <a:buNone/>
              <a:defRPr/>
            </a:pPr>
            <a:endParaRPr lang="en-US" altLang="en-US" sz="2800" dirty="0">
              <a:latin typeface="Arial Black" pitchFamily="34" charset="0"/>
            </a:endParaRPr>
          </a:p>
          <a:p>
            <a:pPr marL="0" indent="0" eaLnBrk="1" hangingPunct="1">
              <a:buNone/>
              <a:defRPr/>
            </a:pPr>
            <a:endParaRPr lang="en-US" altLang="en-US" sz="2800" dirty="0">
              <a:latin typeface="Arial Black"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38D6E0C-27B0-41A4-BEE7-3813AAD54B18}"/>
              </a:ext>
            </a:extLst>
          </p:cNvPr>
          <p:cNvSpPr>
            <a:spLocks noGrp="1"/>
          </p:cNvSpPr>
          <p:nvPr>
            <p:ph type="title"/>
          </p:nvPr>
        </p:nvSpPr>
        <p:spPr>
          <a:xfrm>
            <a:off x="419100" y="135684"/>
            <a:ext cx="8229600" cy="868363"/>
          </a:xfrm>
        </p:spPr>
        <p:txBody>
          <a:bodyPr/>
          <a:lstStyle/>
          <a:p>
            <a:pPr eaLnBrk="1" hangingPunct="1"/>
            <a:r>
              <a:rPr lang="en-US" altLang="en-US" b="1" dirty="0"/>
              <a:t>Career and Work Education</a:t>
            </a:r>
            <a:r>
              <a:rPr lang="en-US" altLang="en-US" b="1" dirty="0">
                <a:solidFill>
                  <a:schemeClr val="bg2"/>
                </a:solidFill>
              </a:rPr>
              <a:t> </a:t>
            </a:r>
          </a:p>
        </p:txBody>
      </p:sp>
      <p:sp>
        <p:nvSpPr>
          <p:cNvPr id="29699" name="Rectangle 3">
            <a:extLst>
              <a:ext uri="{FF2B5EF4-FFF2-40B4-BE49-F238E27FC236}">
                <a16:creationId xmlns:a16="http://schemas.microsoft.com/office/drawing/2014/main" id="{CCE17A6D-F424-476A-985E-F7A57EBDC211}"/>
              </a:ext>
            </a:extLst>
          </p:cNvPr>
          <p:cNvSpPr>
            <a:spLocks noGrp="1" noChangeArrowheads="1"/>
          </p:cNvSpPr>
          <p:nvPr>
            <p:ph idx="1"/>
          </p:nvPr>
        </p:nvSpPr>
        <p:spPr>
          <a:xfrm>
            <a:off x="228600" y="1335740"/>
            <a:ext cx="8610600" cy="5058963"/>
          </a:xfrm>
        </p:spPr>
        <p:txBody>
          <a:bodyPr>
            <a:normAutofit/>
          </a:bodyPr>
          <a:lstStyle/>
          <a:p>
            <a:pPr>
              <a:defRPr/>
            </a:pPr>
            <a:r>
              <a:rPr lang="en-CA" altLang="en-US" sz="3200" dirty="0">
                <a:solidFill>
                  <a:srgbClr val="FFCC00"/>
                </a:solidFill>
              </a:rPr>
              <a:t>CWE will be offered in Pd 4 and 5 - students MUST commit to both. Students will earn 2 credits:  </a:t>
            </a:r>
            <a:r>
              <a:rPr lang="en-CA" altLang="en-US" sz="3000" b="1" dirty="0">
                <a:solidFill>
                  <a:srgbClr val="00B0F0"/>
                </a:solidFill>
              </a:rPr>
              <a:t>CWE10 &amp; CWE20</a:t>
            </a:r>
            <a:endParaRPr lang="en-CA" altLang="en-US" sz="3200" dirty="0">
              <a:solidFill>
                <a:srgbClr val="00B0F0"/>
              </a:solidFill>
            </a:endParaRPr>
          </a:p>
          <a:p>
            <a:pPr>
              <a:defRPr/>
            </a:pPr>
            <a:r>
              <a:rPr lang="en-CA" altLang="en-US" sz="3200" dirty="0">
                <a:solidFill>
                  <a:srgbClr val="FFCC00"/>
                </a:solidFill>
              </a:rPr>
              <a:t>The class is a combination of classroom hours and workplace hours.</a:t>
            </a:r>
          </a:p>
          <a:p>
            <a:pPr>
              <a:defRPr/>
            </a:pPr>
            <a:r>
              <a:rPr lang="en-CA" altLang="en-US" sz="3200" dirty="0">
                <a:solidFill>
                  <a:srgbClr val="FFCC00"/>
                </a:solidFill>
              </a:rPr>
              <a:t>Must have your own transportation to workplace (drive, ride from family member, or public transportation). </a:t>
            </a:r>
          </a:p>
          <a:p>
            <a:pPr eaLnBrk="1" hangingPunct="1">
              <a:lnSpc>
                <a:spcPct val="90000"/>
              </a:lnSpc>
              <a:defRPr/>
            </a:pP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38D6E0C-27B0-41A4-BEE7-3813AAD54B18}"/>
              </a:ext>
            </a:extLst>
          </p:cNvPr>
          <p:cNvSpPr>
            <a:spLocks noGrp="1"/>
          </p:cNvSpPr>
          <p:nvPr>
            <p:ph type="title"/>
          </p:nvPr>
        </p:nvSpPr>
        <p:spPr>
          <a:xfrm>
            <a:off x="419100" y="135684"/>
            <a:ext cx="8229600" cy="868363"/>
          </a:xfrm>
        </p:spPr>
        <p:txBody>
          <a:bodyPr/>
          <a:lstStyle/>
          <a:p>
            <a:pPr eaLnBrk="1" hangingPunct="1"/>
            <a:r>
              <a:rPr lang="en-US" altLang="en-US" sz="3600" b="1" dirty="0">
                <a:latin typeface="Arial" panose="020B0604020202020204" pitchFamily="34" charset="0"/>
                <a:cs typeface="Arial" panose="020B0604020202020204" pitchFamily="34" charset="0"/>
              </a:rPr>
              <a:t>Class offerings </a:t>
            </a:r>
            <a:endParaRPr lang="en-US" altLang="en-US" b="1" dirty="0"/>
          </a:p>
        </p:txBody>
      </p:sp>
      <p:sp>
        <p:nvSpPr>
          <p:cNvPr id="29699" name="Rectangle 3">
            <a:extLst>
              <a:ext uri="{FF2B5EF4-FFF2-40B4-BE49-F238E27FC236}">
                <a16:creationId xmlns:a16="http://schemas.microsoft.com/office/drawing/2014/main" id="{CCE17A6D-F424-476A-985E-F7A57EBDC211}"/>
              </a:ext>
            </a:extLst>
          </p:cNvPr>
          <p:cNvSpPr>
            <a:spLocks noGrp="1" noChangeArrowheads="1"/>
          </p:cNvSpPr>
          <p:nvPr>
            <p:ph idx="1"/>
          </p:nvPr>
        </p:nvSpPr>
        <p:spPr>
          <a:xfrm>
            <a:off x="228600" y="1335740"/>
            <a:ext cx="8610600" cy="5058963"/>
          </a:xfrm>
        </p:spPr>
        <p:txBody>
          <a:bodyPr>
            <a:normAutofit/>
          </a:bodyPr>
          <a:lstStyle/>
          <a:p>
            <a:pPr>
              <a:buClr>
                <a:schemeClr val="tx2"/>
              </a:buClr>
              <a:defRPr/>
            </a:pPr>
            <a:r>
              <a:rPr lang="en-US" altLang="en-US" sz="3200" dirty="0">
                <a:latin typeface="Arial" panose="020B0604020202020204" pitchFamily="34" charset="0"/>
                <a:cs typeface="Arial" panose="020B0604020202020204" pitchFamily="34" charset="0"/>
              </a:rPr>
              <a:t>Classes are offered based on the number of students that sign up.</a:t>
            </a:r>
          </a:p>
          <a:p>
            <a:pPr marL="0" indent="0">
              <a:buClr>
                <a:schemeClr val="tx2"/>
              </a:buClr>
              <a:buFont typeface="Arial" panose="020B0604020202020204" pitchFamily="34" charset="0"/>
              <a:buNone/>
              <a:defRPr/>
            </a:pPr>
            <a:endParaRPr lang="en-US" altLang="en-US" sz="3200" dirty="0">
              <a:latin typeface="Arial" panose="020B0604020202020204" pitchFamily="34" charset="0"/>
              <a:cs typeface="Arial" panose="020B0604020202020204" pitchFamily="34" charset="0"/>
            </a:endParaRPr>
          </a:p>
          <a:p>
            <a:pPr>
              <a:buClr>
                <a:schemeClr val="tx2"/>
              </a:buClr>
              <a:defRPr/>
            </a:pPr>
            <a:r>
              <a:rPr lang="en-CA" altLang="en-US" sz="3200" dirty="0">
                <a:latin typeface="Arial" panose="020B0604020202020204" pitchFamily="34" charset="0"/>
                <a:cs typeface="Arial" panose="020B0604020202020204" pitchFamily="34" charset="0"/>
              </a:rPr>
              <a:t>When selecting a class, ensure it is the class you wish to take as there will be minimal class changes next fall. </a:t>
            </a:r>
            <a:endParaRPr lang="en-US" altLang="en-US" sz="3200" dirty="0">
              <a:latin typeface="Arial" panose="020B0604020202020204" pitchFamily="34" charset="0"/>
              <a:cs typeface="Arial" panose="020B0604020202020204" pitchFamily="34" charset="0"/>
            </a:endParaRPr>
          </a:p>
          <a:p>
            <a:pPr marL="0" indent="0" eaLnBrk="1" hangingPunct="1">
              <a:lnSpc>
                <a:spcPct val="90000"/>
              </a:lnSpc>
              <a:buNone/>
              <a:defRPr/>
            </a:pPr>
            <a:endParaRPr lang="en-US" altLang="en-US" dirty="0"/>
          </a:p>
        </p:txBody>
      </p:sp>
    </p:spTree>
    <p:extLst>
      <p:ext uri="{BB962C8B-B14F-4D97-AF65-F5344CB8AC3E}">
        <p14:creationId xmlns:p14="http://schemas.microsoft.com/office/powerpoint/2010/main" val="296448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38D6E0C-27B0-41A4-BEE7-3813AAD54B18}"/>
              </a:ext>
            </a:extLst>
          </p:cNvPr>
          <p:cNvSpPr>
            <a:spLocks noGrp="1"/>
          </p:cNvSpPr>
          <p:nvPr>
            <p:ph type="title"/>
          </p:nvPr>
        </p:nvSpPr>
        <p:spPr>
          <a:xfrm>
            <a:off x="419100" y="135684"/>
            <a:ext cx="8229600" cy="868363"/>
          </a:xfrm>
        </p:spPr>
        <p:txBody>
          <a:bodyPr/>
          <a:lstStyle/>
          <a:p>
            <a:pPr eaLnBrk="1" hangingPunct="1"/>
            <a:r>
              <a:rPr lang="en-US" altLang="en-US" sz="3600" b="1" dirty="0">
                <a:latin typeface="Arial" panose="020B0604020202020204" pitchFamily="34" charset="0"/>
                <a:cs typeface="Arial" panose="020B0604020202020204" pitchFamily="34" charset="0"/>
              </a:rPr>
              <a:t>Class offerings </a:t>
            </a:r>
            <a:endParaRPr lang="en-US" altLang="en-US" b="1" dirty="0"/>
          </a:p>
        </p:txBody>
      </p:sp>
      <p:sp>
        <p:nvSpPr>
          <p:cNvPr id="29699" name="Rectangle 3">
            <a:extLst>
              <a:ext uri="{FF2B5EF4-FFF2-40B4-BE49-F238E27FC236}">
                <a16:creationId xmlns:a16="http://schemas.microsoft.com/office/drawing/2014/main" id="{CCE17A6D-F424-476A-985E-F7A57EBDC211}"/>
              </a:ext>
            </a:extLst>
          </p:cNvPr>
          <p:cNvSpPr>
            <a:spLocks noGrp="1" noChangeArrowheads="1"/>
          </p:cNvSpPr>
          <p:nvPr>
            <p:ph idx="1"/>
          </p:nvPr>
        </p:nvSpPr>
        <p:spPr>
          <a:xfrm>
            <a:off x="228600" y="1335740"/>
            <a:ext cx="8610600" cy="5058963"/>
          </a:xfrm>
        </p:spPr>
        <p:txBody>
          <a:bodyPr>
            <a:normAutofit/>
          </a:bodyPr>
          <a:lstStyle/>
          <a:p>
            <a:pPr>
              <a:buClr>
                <a:schemeClr val="tx2"/>
              </a:buClr>
            </a:pPr>
            <a:r>
              <a:rPr lang="en-US" altLang="en-US" sz="3200" dirty="0">
                <a:latin typeface="Arial" panose="020B0604020202020204" pitchFamily="34" charset="0"/>
                <a:cs typeface="Arial" panose="020B0604020202020204" pitchFamily="34" charset="0"/>
              </a:rPr>
              <a:t>If less than a class size registers for a class, then it will not be offered.  </a:t>
            </a:r>
          </a:p>
          <a:p>
            <a:pPr>
              <a:buClr>
                <a:schemeClr val="tx2"/>
              </a:buClr>
            </a:pPr>
            <a:endParaRPr lang="en-US" altLang="en-US" sz="3200" dirty="0">
              <a:latin typeface="Arial" panose="020B0604020202020204" pitchFamily="34" charset="0"/>
              <a:cs typeface="Arial" panose="020B0604020202020204" pitchFamily="34" charset="0"/>
            </a:endParaRPr>
          </a:p>
          <a:p>
            <a:pPr>
              <a:buClr>
                <a:schemeClr val="tx2"/>
              </a:buClr>
            </a:pPr>
            <a:r>
              <a:rPr lang="en-US" altLang="en-US" sz="3200" dirty="0">
                <a:latin typeface="Arial" panose="020B0604020202020204" pitchFamily="34" charset="0"/>
                <a:cs typeface="Arial" panose="020B0604020202020204" pitchFamily="34" charset="0"/>
              </a:rPr>
              <a:t>If you select a class at a different grade level, you may not get to take the class (e.g., a Grade 10 student selects Welding 10A, Grade </a:t>
            </a:r>
            <a:r>
              <a:rPr lang="en-US" altLang="en-US" sz="3200">
                <a:latin typeface="Arial" panose="020B0604020202020204" pitchFamily="34" charset="0"/>
                <a:cs typeface="Arial" panose="020B0604020202020204" pitchFamily="34" charset="0"/>
              </a:rPr>
              <a:t>11 students </a:t>
            </a:r>
            <a:r>
              <a:rPr lang="en-US" altLang="en-US" sz="3200" dirty="0">
                <a:latin typeface="Arial" panose="020B0604020202020204" pitchFamily="34" charset="0"/>
                <a:cs typeface="Arial" panose="020B0604020202020204" pitchFamily="34" charset="0"/>
              </a:rPr>
              <a:t>would have priority).</a:t>
            </a:r>
          </a:p>
          <a:p>
            <a:pPr marL="0" indent="0" eaLnBrk="1" hangingPunct="1">
              <a:lnSpc>
                <a:spcPct val="90000"/>
              </a:lnSpc>
              <a:buNone/>
              <a:defRPr/>
            </a:pPr>
            <a:endParaRPr lang="en-US" altLang="en-US" dirty="0"/>
          </a:p>
        </p:txBody>
      </p:sp>
    </p:spTree>
    <p:extLst>
      <p:ext uri="{BB962C8B-B14F-4D97-AF65-F5344CB8AC3E}">
        <p14:creationId xmlns:p14="http://schemas.microsoft.com/office/powerpoint/2010/main" val="491024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38D6E0C-27B0-41A4-BEE7-3813AAD54B18}"/>
              </a:ext>
            </a:extLst>
          </p:cNvPr>
          <p:cNvSpPr>
            <a:spLocks noGrp="1"/>
          </p:cNvSpPr>
          <p:nvPr>
            <p:ph type="title"/>
          </p:nvPr>
        </p:nvSpPr>
        <p:spPr>
          <a:xfrm>
            <a:off x="419100" y="135684"/>
            <a:ext cx="8229600" cy="868363"/>
          </a:xfrm>
        </p:spPr>
        <p:txBody>
          <a:bodyPr/>
          <a:lstStyle/>
          <a:p>
            <a:pPr eaLnBrk="1" hangingPunct="1"/>
            <a:r>
              <a:rPr lang="en-US" altLang="en-US" b="1" dirty="0"/>
              <a:t>CYBER SCHOOL CLASSES</a:t>
            </a:r>
          </a:p>
        </p:txBody>
      </p:sp>
      <p:sp>
        <p:nvSpPr>
          <p:cNvPr id="29699" name="Rectangle 3">
            <a:extLst>
              <a:ext uri="{FF2B5EF4-FFF2-40B4-BE49-F238E27FC236}">
                <a16:creationId xmlns:a16="http://schemas.microsoft.com/office/drawing/2014/main" id="{CCE17A6D-F424-476A-985E-F7A57EBDC211}"/>
              </a:ext>
            </a:extLst>
          </p:cNvPr>
          <p:cNvSpPr>
            <a:spLocks noGrp="1" noChangeArrowheads="1"/>
          </p:cNvSpPr>
          <p:nvPr>
            <p:ph idx="1"/>
          </p:nvPr>
        </p:nvSpPr>
        <p:spPr>
          <a:xfrm>
            <a:off x="228600" y="1335740"/>
            <a:ext cx="8610600" cy="5058963"/>
          </a:xfrm>
        </p:spPr>
        <p:txBody>
          <a:bodyPr>
            <a:normAutofit fontScale="92500" lnSpcReduction="20000"/>
          </a:bodyPr>
          <a:lstStyle/>
          <a:p>
            <a:pPr eaLnBrk="1" hangingPunct="1">
              <a:buClr>
                <a:schemeClr val="tx2"/>
              </a:buClr>
              <a:defRPr/>
            </a:pPr>
            <a:r>
              <a:rPr lang="en-CA" altLang="en-US" sz="3200" dirty="0">
                <a:latin typeface="Arial" panose="020B0604020202020204" pitchFamily="34" charset="0"/>
                <a:cs typeface="Arial" panose="020B0604020202020204" pitchFamily="34" charset="0"/>
              </a:rPr>
              <a:t>You can’t choose Cyber School classes in your online course registration</a:t>
            </a:r>
          </a:p>
          <a:p>
            <a:pPr marL="0" indent="0" eaLnBrk="1" hangingPunct="1">
              <a:buClr>
                <a:schemeClr val="tx2"/>
              </a:buClr>
              <a:buFont typeface="Arial" panose="020B0604020202020204" pitchFamily="34" charset="0"/>
              <a:buNone/>
              <a:defRPr/>
            </a:pPr>
            <a:endParaRPr lang="en-CA" altLang="en-US" sz="3200" dirty="0">
              <a:latin typeface="Arial" panose="020B0604020202020204" pitchFamily="34" charset="0"/>
              <a:cs typeface="Arial" panose="020B0604020202020204" pitchFamily="34" charset="0"/>
            </a:endParaRPr>
          </a:p>
          <a:p>
            <a:pPr eaLnBrk="1" hangingPunct="1">
              <a:buClr>
                <a:schemeClr val="tx2"/>
              </a:buClr>
              <a:defRPr/>
            </a:pPr>
            <a:r>
              <a:rPr lang="en-US" altLang="en-US" sz="3200" dirty="0">
                <a:latin typeface="Arial" panose="020B0604020202020204" pitchFamily="34" charset="0"/>
                <a:cs typeface="Arial" panose="020B0604020202020204" pitchFamily="34" charset="0"/>
              </a:rPr>
              <a:t>If you are taking a cyber class this year and are unable to register for a course, then speak with a counsellor or administrator. </a:t>
            </a:r>
          </a:p>
          <a:p>
            <a:pPr marL="0" indent="0" eaLnBrk="1" hangingPunct="1">
              <a:buClr>
                <a:schemeClr val="tx2"/>
              </a:buClr>
              <a:buFont typeface="Arial" panose="020B0604020202020204" pitchFamily="34" charset="0"/>
              <a:buNone/>
              <a:defRPr/>
            </a:pPr>
            <a:endParaRPr lang="en-US" altLang="en-US" sz="3200" dirty="0">
              <a:latin typeface="Arial" panose="020B0604020202020204" pitchFamily="34" charset="0"/>
              <a:cs typeface="Arial" panose="020B0604020202020204" pitchFamily="34" charset="0"/>
            </a:endParaRPr>
          </a:p>
          <a:p>
            <a:pPr eaLnBrk="1" hangingPunct="1">
              <a:buClr>
                <a:schemeClr val="tx2"/>
              </a:buClr>
              <a:defRPr/>
            </a:pPr>
            <a:r>
              <a:rPr lang="en-US" altLang="en-US" sz="3200" dirty="0">
                <a:latin typeface="Arial" panose="020B0604020202020204" pitchFamily="34" charset="0"/>
                <a:cs typeface="Arial" panose="020B0604020202020204" pitchFamily="34" charset="0"/>
              </a:rPr>
              <a:t>List of classes offered and registration </a:t>
            </a:r>
            <a:r>
              <a:rPr lang="en-US" altLang="en-US" sz="32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www.gscs.ca/cyber</a:t>
            </a:r>
            <a:endParaRPr lang="en-US" altLang="en-US" sz="3200" u="sng" dirty="0">
              <a:latin typeface="Arial" panose="020B0604020202020204" pitchFamily="34" charset="0"/>
              <a:cs typeface="Arial" panose="020B0604020202020204" pitchFamily="34" charset="0"/>
            </a:endParaRPr>
          </a:p>
          <a:p>
            <a:pPr marL="0" indent="0" eaLnBrk="1" hangingPunct="1">
              <a:lnSpc>
                <a:spcPct val="90000"/>
              </a:lnSpc>
              <a:buNone/>
              <a:defRPr/>
            </a:pPr>
            <a:endParaRPr lang="en-US" altLang="en-US" dirty="0"/>
          </a:p>
        </p:txBody>
      </p:sp>
    </p:spTree>
    <p:extLst>
      <p:ext uri="{BB962C8B-B14F-4D97-AF65-F5344CB8AC3E}">
        <p14:creationId xmlns:p14="http://schemas.microsoft.com/office/powerpoint/2010/main" val="1263143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D047-B87C-FB23-A552-A0F88503419B}"/>
              </a:ext>
            </a:extLst>
          </p:cNvPr>
          <p:cNvSpPr>
            <a:spLocks noGrp="1"/>
          </p:cNvSpPr>
          <p:nvPr>
            <p:ph type="title"/>
          </p:nvPr>
        </p:nvSpPr>
        <p:spPr>
          <a:xfrm>
            <a:off x="525817" y="199908"/>
            <a:ext cx="8241940" cy="797859"/>
          </a:xfrm>
        </p:spPr>
        <p:txBody>
          <a:bodyPr>
            <a:normAutofit fontScale="90000"/>
          </a:bodyPr>
          <a:lstStyle/>
          <a:p>
            <a:r>
              <a:rPr lang="en-CA" dirty="0"/>
              <a:t>Course Selection - how to log in</a:t>
            </a:r>
          </a:p>
        </p:txBody>
      </p:sp>
      <p:sp>
        <p:nvSpPr>
          <p:cNvPr id="35843" name="Content Placeholder 2">
            <a:extLst>
              <a:ext uri="{FF2B5EF4-FFF2-40B4-BE49-F238E27FC236}">
                <a16:creationId xmlns:a16="http://schemas.microsoft.com/office/drawing/2014/main" id="{299F120E-C528-4D6C-A436-015F977CDE1C}"/>
              </a:ext>
            </a:extLst>
          </p:cNvPr>
          <p:cNvSpPr>
            <a:spLocks noGrp="1"/>
          </p:cNvSpPr>
          <p:nvPr>
            <p:ph idx="1"/>
          </p:nvPr>
        </p:nvSpPr>
        <p:spPr>
          <a:xfrm>
            <a:off x="552450" y="1164572"/>
            <a:ext cx="8039100" cy="5576887"/>
          </a:xfrm>
        </p:spPr>
        <p:txBody>
          <a:bodyPr>
            <a:normAutofit/>
          </a:bodyPr>
          <a:lstStyle/>
          <a:p>
            <a:pPr marL="0" indent="0">
              <a:buFont typeface="Wingdings" panose="05000000000000000000" pitchFamily="2" charset="2"/>
              <a:buNone/>
              <a:defRPr/>
            </a:pPr>
            <a:r>
              <a:rPr lang="en-CA" sz="2700" dirty="0">
                <a:solidFill>
                  <a:srgbClr val="00B0F0"/>
                </a:solidFill>
              </a:rPr>
              <a:t>1. Go to your Portal:  </a:t>
            </a:r>
            <a:r>
              <a:rPr lang="en-US" sz="2700" b="1" dirty="0">
                <a:solidFill>
                  <a:srgbClr val="FFCC00"/>
                </a:solidFill>
              </a:rPr>
              <a:t>portal.gscs.ca</a:t>
            </a:r>
          </a:p>
          <a:p>
            <a:pPr marL="0" indent="0">
              <a:buFont typeface="Wingdings" panose="05000000000000000000" pitchFamily="2" charset="2"/>
              <a:buNone/>
              <a:defRPr/>
            </a:pPr>
            <a:endParaRPr lang="en-US" sz="1000" dirty="0">
              <a:solidFill>
                <a:srgbClr val="00B0F0"/>
              </a:solidFill>
            </a:endParaRPr>
          </a:p>
          <a:p>
            <a:pPr marL="0" indent="0">
              <a:buNone/>
              <a:defRPr/>
            </a:pPr>
            <a:r>
              <a:rPr lang="en-US" sz="2700" dirty="0">
                <a:solidFill>
                  <a:srgbClr val="00B0F0"/>
                </a:solidFill>
              </a:rPr>
              <a:t>2. Click on </a:t>
            </a:r>
            <a:r>
              <a:rPr lang="en-US" sz="2700" b="1" i="1" dirty="0">
                <a:solidFill>
                  <a:srgbClr val="00B0F0"/>
                </a:solidFill>
              </a:rPr>
              <a:t>My School Sask.</a:t>
            </a:r>
          </a:p>
          <a:p>
            <a:pPr marL="0" indent="0">
              <a:buNone/>
              <a:defRPr/>
            </a:pPr>
            <a:endParaRPr lang="en-US" sz="1000" i="1" dirty="0">
              <a:solidFill>
                <a:srgbClr val="00B0F0"/>
              </a:solidFill>
            </a:endParaRPr>
          </a:p>
          <a:p>
            <a:pPr marL="0" indent="0">
              <a:buNone/>
              <a:defRPr/>
            </a:pPr>
            <a:r>
              <a:rPr lang="en-US" sz="2700" dirty="0">
                <a:solidFill>
                  <a:srgbClr val="00B0F0"/>
                </a:solidFill>
              </a:rPr>
              <a:t>3. Sign in using your student number email and password.</a:t>
            </a:r>
          </a:p>
          <a:p>
            <a:pPr marL="0" indent="0">
              <a:buNone/>
              <a:defRPr/>
            </a:pPr>
            <a:endParaRPr lang="en-US" sz="1000" dirty="0">
              <a:solidFill>
                <a:srgbClr val="00B0F0"/>
              </a:solidFill>
            </a:endParaRPr>
          </a:p>
          <a:p>
            <a:pPr marL="0" indent="0">
              <a:buFont typeface="Wingdings" panose="05000000000000000000" pitchFamily="2" charset="2"/>
              <a:buNone/>
              <a:defRPr/>
            </a:pPr>
            <a:r>
              <a:rPr lang="en-CA" sz="2700" dirty="0">
                <a:solidFill>
                  <a:srgbClr val="00B0F0"/>
                </a:solidFill>
              </a:rPr>
              <a:t>4. Once in, click on the top</a:t>
            </a:r>
          </a:p>
          <a:p>
            <a:pPr marL="0" indent="0">
              <a:buFont typeface="Wingdings" panose="05000000000000000000" pitchFamily="2" charset="2"/>
              <a:buNone/>
              <a:defRPr/>
            </a:pPr>
            <a:r>
              <a:rPr lang="en-CA" sz="2700" dirty="0">
                <a:solidFill>
                  <a:srgbClr val="00B0F0"/>
                </a:solidFill>
              </a:rPr>
              <a:t>tab </a:t>
            </a:r>
            <a:r>
              <a:rPr lang="en-CA" sz="2700" b="1" dirty="0">
                <a:solidFill>
                  <a:srgbClr val="00B0F0"/>
                </a:solidFill>
              </a:rPr>
              <a:t>My Info </a:t>
            </a:r>
            <a:r>
              <a:rPr lang="en-CA" sz="2700" dirty="0">
                <a:solidFill>
                  <a:srgbClr val="00B0F0"/>
                </a:solidFill>
              </a:rPr>
              <a:t>and then the </a:t>
            </a:r>
          </a:p>
          <a:p>
            <a:pPr marL="0" indent="0">
              <a:buFont typeface="Wingdings" panose="05000000000000000000" pitchFamily="2" charset="2"/>
              <a:buNone/>
              <a:defRPr/>
            </a:pPr>
            <a:r>
              <a:rPr lang="en-CA" sz="2700" dirty="0">
                <a:solidFill>
                  <a:srgbClr val="00B0F0"/>
                </a:solidFill>
              </a:rPr>
              <a:t>side tab </a:t>
            </a:r>
            <a:r>
              <a:rPr lang="en-CA" sz="2700" b="1" dirty="0">
                <a:solidFill>
                  <a:srgbClr val="00B0F0"/>
                </a:solidFill>
              </a:rPr>
              <a:t>Requests</a:t>
            </a:r>
            <a:r>
              <a:rPr lang="en-CA" sz="2700" dirty="0">
                <a:solidFill>
                  <a:srgbClr val="00B0F0"/>
                </a:solidFill>
              </a:rPr>
              <a:t>.</a:t>
            </a:r>
          </a:p>
          <a:p>
            <a:pPr marL="0" indent="0">
              <a:buFont typeface="Wingdings" panose="05000000000000000000" pitchFamily="2" charset="2"/>
              <a:buNone/>
              <a:defRPr/>
            </a:pPr>
            <a:endParaRPr lang="en-CA" sz="2700" dirty="0">
              <a:solidFill>
                <a:srgbClr val="00B0F0"/>
              </a:solidFill>
            </a:endParaRPr>
          </a:p>
          <a:p>
            <a:pPr marL="0" indent="0">
              <a:buFont typeface="Arial" panose="020B0604020202020204" pitchFamily="34" charset="0"/>
              <a:buNone/>
              <a:defRPr/>
            </a:pPr>
            <a:endParaRPr lang="en-CA" sz="5400" b="1" dirty="0">
              <a:solidFill>
                <a:srgbClr val="0070C0"/>
              </a:solidFill>
            </a:endParaRPr>
          </a:p>
        </p:txBody>
      </p:sp>
      <p:pic>
        <p:nvPicPr>
          <p:cNvPr id="4" name="Picture 3">
            <a:extLst>
              <a:ext uri="{FF2B5EF4-FFF2-40B4-BE49-F238E27FC236}">
                <a16:creationId xmlns:a16="http://schemas.microsoft.com/office/drawing/2014/main" id="{30E14F1C-AEC5-4A9E-A213-81975615428E}"/>
              </a:ext>
            </a:extLst>
          </p:cNvPr>
          <p:cNvPicPr>
            <a:picLocks noChangeAspect="1"/>
          </p:cNvPicPr>
          <p:nvPr/>
        </p:nvPicPr>
        <p:blipFill>
          <a:blip r:embed="rId3"/>
          <a:stretch>
            <a:fillRect/>
          </a:stretch>
        </p:blipFill>
        <p:spPr>
          <a:xfrm>
            <a:off x="6263055" y="1175472"/>
            <a:ext cx="1797868" cy="1719341"/>
          </a:xfrm>
          <a:prstGeom prst="rect">
            <a:avLst/>
          </a:prstGeom>
        </p:spPr>
      </p:pic>
      <p:pic>
        <p:nvPicPr>
          <p:cNvPr id="3" name="Picture 2">
            <a:extLst>
              <a:ext uri="{FF2B5EF4-FFF2-40B4-BE49-F238E27FC236}">
                <a16:creationId xmlns:a16="http://schemas.microsoft.com/office/drawing/2014/main" id="{E8225142-781D-B318-8C6F-3FAA0C609D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96595" y="3601238"/>
            <a:ext cx="4572000" cy="361950"/>
          </a:xfrm>
          <a:prstGeom prst="rect">
            <a:avLst/>
          </a:prstGeom>
          <a:noFill/>
          <a:ln>
            <a:noFill/>
          </a:ln>
        </p:spPr>
      </p:pic>
      <p:pic>
        <p:nvPicPr>
          <p:cNvPr id="5" name="Picture 4">
            <a:extLst>
              <a:ext uri="{FF2B5EF4-FFF2-40B4-BE49-F238E27FC236}">
                <a16:creationId xmlns:a16="http://schemas.microsoft.com/office/drawing/2014/main" id="{6C1D5AED-E0FE-1E0C-06BA-51A3B69835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91596" y="4064696"/>
            <a:ext cx="1295400" cy="271399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Tm="31730"/>
    </mc:Choice>
    <mc:Fallback xmlns="">
      <p:transition advTm="3173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D047-B87C-FB23-A552-A0F88503419B}"/>
              </a:ext>
            </a:extLst>
          </p:cNvPr>
          <p:cNvSpPr>
            <a:spLocks noGrp="1"/>
          </p:cNvSpPr>
          <p:nvPr>
            <p:ph type="title"/>
          </p:nvPr>
        </p:nvSpPr>
        <p:spPr>
          <a:xfrm>
            <a:off x="525817" y="199908"/>
            <a:ext cx="8241940" cy="797859"/>
          </a:xfrm>
        </p:spPr>
        <p:txBody>
          <a:bodyPr>
            <a:normAutofit fontScale="90000"/>
          </a:bodyPr>
          <a:lstStyle/>
          <a:p>
            <a:r>
              <a:rPr lang="en-CA" dirty="0"/>
              <a:t>Course Selection - how to log in</a:t>
            </a:r>
          </a:p>
        </p:txBody>
      </p:sp>
      <p:sp>
        <p:nvSpPr>
          <p:cNvPr id="8" name="TextBox 2">
            <a:extLst>
              <a:ext uri="{FF2B5EF4-FFF2-40B4-BE49-F238E27FC236}">
                <a16:creationId xmlns:a16="http://schemas.microsoft.com/office/drawing/2014/main" id="{15490F49-A7CA-0B0D-45A0-22B9FF2EB75C}"/>
              </a:ext>
            </a:extLst>
          </p:cNvPr>
          <p:cNvSpPr txBox="1">
            <a:spLocks noChangeArrowheads="1"/>
          </p:cNvSpPr>
          <p:nvPr/>
        </p:nvSpPr>
        <p:spPr bwMode="auto">
          <a:xfrm>
            <a:off x="321430" y="1411519"/>
            <a:ext cx="12969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sz="2400" dirty="0"/>
              <a:t>3. When My School </a:t>
            </a:r>
            <a:r>
              <a:rPr lang="en-CA" altLang="en-US" sz="2400" dirty="0" err="1"/>
              <a:t>Sask</a:t>
            </a:r>
            <a:r>
              <a:rPr lang="en-CA" altLang="en-US" sz="2400" dirty="0"/>
              <a:t> opens, click on </a:t>
            </a:r>
            <a:r>
              <a:rPr lang="en-CA" altLang="en-US" sz="2400" b="1" i="1" dirty="0">
                <a:solidFill>
                  <a:srgbClr val="FFFF00"/>
                </a:solidFill>
              </a:rPr>
              <a:t>My Info</a:t>
            </a:r>
            <a:endParaRPr lang="en-CA" altLang="en-US" sz="2400" b="1" dirty="0">
              <a:solidFill>
                <a:srgbClr val="FFFF00"/>
              </a:solidFill>
            </a:endParaRPr>
          </a:p>
        </p:txBody>
      </p:sp>
      <p:pic>
        <p:nvPicPr>
          <p:cNvPr id="9" name="Picture 3">
            <a:extLst>
              <a:ext uri="{FF2B5EF4-FFF2-40B4-BE49-F238E27FC236}">
                <a16:creationId xmlns:a16="http://schemas.microsoft.com/office/drawing/2014/main" id="{E0FDFEB4-4177-BE43-712D-5D36C4D99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706" y="1411519"/>
            <a:ext cx="7126288"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307157"/>
      </p:ext>
    </p:extLst>
  </p:cSld>
  <p:clrMapOvr>
    <a:masterClrMapping/>
  </p:clrMapOvr>
  <mc:AlternateContent xmlns:mc="http://schemas.openxmlformats.org/markup-compatibility/2006" xmlns:p14="http://schemas.microsoft.com/office/powerpoint/2010/main">
    <mc:Choice Requires="p14">
      <p:transition p14:dur="0" advTm="31730"/>
    </mc:Choice>
    <mc:Fallback xmlns="">
      <p:transition advTm="3173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D047-B87C-FB23-A552-A0F88503419B}"/>
              </a:ext>
            </a:extLst>
          </p:cNvPr>
          <p:cNvSpPr>
            <a:spLocks noGrp="1"/>
          </p:cNvSpPr>
          <p:nvPr>
            <p:ph type="title"/>
          </p:nvPr>
        </p:nvSpPr>
        <p:spPr>
          <a:xfrm>
            <a:off x="525817" y="199908"/>
            <a:ext cx="8241940" cy="797859"/>
          </a:xfrm>
        </p:spPr>
        <p:txBody>
          <a:bodyPr>
            <a:normAutofit fontScale="90000"/>
          </a:bodyPr>
          <a:lstStyle/>
          <a:p>
            <a:r>
              <a:rPr lang="en-CA" dirty="0"/>
              <a:t>Course Selection - how to log in</a:t>
            </a:r>
          </a:p>
        </p:txBody>
      </p:sp>
      <p:pic>
        <p:nvPicPr>
          <p:cNvPr id="3" name="Picture 5">
            <a:extLst>
              <a:ext uri="{FF2B5EF4-FFF2-40B4-BE49-F238E27FC236}">
                <a16:creationId xmlns:a16="http://schemas.microsoft.com/office/drawing/2014/main" id="{0D2024B8-CA18-1994-666B-D6721661F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535238"/>
            <a:ext cx="942340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a:extLst>
              <a:ext uri="{FF2B5EF4-FFF2-40B4-BE49-F238E27FC236}">
                <a16:creationId xmlns:a16="http://schemas.microsoft.com/office/drawing/2014/main" id="{96824672-D33A-066F-1082-C9EF17B28D23}"/>
              </a:ext>
            </a:extLst>
          </p:cNvPr>
          <p:cNvSpPr txBox="1">
            <a:spLocks noChangeArrowheads="1"/>
          </p:cNvSpPr>
          <p:nvPr/>
        </p:nvSpPr>
        <p:spPr bwMode="auto">
          <a:xfrm>
            <a:off x="971549" y="1528763"/>
            <a:ext cx="73912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sz="2800" dirty="0"/>
              <a:t>4. Under the </a:t>
            </a:r>
            <a:r>
              <a:rPr lang="en-CA" altLang="en-US" sz="2800" b="1" i="1" dirty="0"/>
              <a:t>My Info </a:t>
            </a:r>
            <a:r>
              <a:rPr lang="en-CA" altLang="en-US" sz="2800" dirty="0"/>
              <a:t>heading, choose </a:t>
            </a:r>
            <a:r>
              <a:rPr lang="en-CA" altLang="en-US" sz="2800" b="1" i="1" dirty="0">
                <a:solidFill>
                  <a:srgbClr val="FFFF00"/>
                </a:solidFill>
              </a:rPr>
              <a:t>Requests.</a:t>
            </a:r>
            <a:r>
              <a:rPr lang="en-CA" altLang="en-US" sz="2800" b="1" i="1" dirty="0">
                <a:solidFill>
                  <a:schemeClr val="bg1"/>
                </a:solidFill>
              </a:rPr>
              <a:t>.</a:t>
            </a:r>
            <a:endParaRPr lang="en-CA" altLang="en-US" sz="2800" b="1" dirty="0">
              <a:solidFill>
                <a:schemeClr val="bg1"/>
              </a:solidFill>
            </a:endParaRPr>
          </a:p>
        </p:txBody>
      </p:sp>
    </p:spTree>
    <p:extLst>
      <p:ext uri="{BB962C8B-B14F-4D97-AF65-F5344CB8AC3E}">
        <p14:creationId xmlns:p14="http://schemas.microsoft.com/office/powerpoint/2010/main" val="2293273953"/>
      </p:ext>
    </p:extLst>
  </p:cSld>
  <p:clrMapOvr>
    <a:masterClrMapping/>
  </p:clrMapOvr>
  <mc:AlternateContent xmlns:mc="http://schemas.openxmlformats.org/markup-compatibility/2006" xmlns:p14="http://schemas.microsoft.com/office/powerpoint/2010/main">
    <mc:Choice Requires="p14">
      <p:transition p14:dur="0" advTm="31730"/>
    </mc:Choice>
    <mc:Fallback xmlns="">
      <p:transition advTm="3173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00CBC5-C876-68E5-32CF-DDE0799B5550}"/>
              </a:ext>
            </a:extLst>
          </p:cNvPr>
          <p:cNvSpPr>
            <a:spLocks noGrp="1"/>
          </p:cNvSpPr>
          <p:nvPr>
            <p:ph type="title"/>
          </p:nvPr>
        </p:nvSpPr>
        <p:spPr>
          <a:xfrm>
            <a:off x="1648968" y="0"/>
            <a:ext cx="6096000" cy="1143000"/>
          </a:xfrm>
        </p:spPr>
        <p:txBody>
          <a:bodyPr>
            <a:normAutofit/>
          </a:bodyPr>
          <a:lstStyle/>
          <a:p>
            <a:r>
              <a:rPr lang="en-CA" dirty="0"/>
              <a:t>Course Selection</a:t>
            </a:r>
          </a:p>
        </p:txBody>
      </p:sp>
      <p:sp>
        <p:nvSpPr>
          <p:cNvPr id="2" name="Content Placeholder 1">
            <a:extLst>
              <a:ext uri="{FF2B5EF4-FFF2-40B4-BE49-F238E27FC236}">
                <a16:creationId xmlns:a16="http://schemas.microsoft.com/office/drawing/2014/main" id="{B26B9710-B598-4098-9E24-526A56B9F403}"/>
              </a:ext>
            </a:extLst>
          </p:cNvPr>
          <p:cNvSpPr>
            <a:spLocks noGrp="1"/>
          </p:cNvSpPr>
          <p:nvPr>
            <p:ph idx="1"/>
          </p:nvPr>
        </p:nvSpPr>
        <p:spPr>
          <a:xfrm>
            <a:off x="277368" y="1036320"/>
            <a:ext cx="8589264" cy="5401056"/>
          </a:xfrm>
        </p:spPr>
        <p:txBody>
          <a:bodyPr>
            <a:normAutofit fontScale="92500"/>
          </a:bodyPr>
          <a:lstStyle/>
          <a:p>
            <a:pPr indent="-305435">
              <a:buClr>
                <a:schemeClr val="tx1"/>
              </a:buClr>
              <a:defRPr/>
            </a:pPr>
            <a:r>
              <a:rPr lang="en-CA" sz="2400" dirty="0">
                <a:solidFill>
                  <a:srgbClr val="FFCC00"/>
                </a:solidFill>
              </a:rPr>
              <a:t>Course Selection opens: </a:t>
            </a:r>
            <a:endParaRPr lang="en-US" dirty="0"/>
          </a:p>
          <a:p>
            <a:pPr marL="0" indent="0">
              <a:buFont typeface="Wingdings" panose="05000000000000000000" pitchFamily="2" charset="2"/>
              <a:buNone/>
              <a:defRPr/>
            </a:pPr>
            <a:r>
              <a:rPr lang="en-CA" sz="2400" dirty="0">
                <a:solidFill>
                  <a:srgbClr val="FFCC00"/>
                </a:solidFill>
              </a:rPr>
              <a:t>	</a:t>
            </a:r>
            <a:r>
              <a:rPr lang="en-CA" sz="2400" b="1" dirty="0">
                <a:solidFill>
                  <a:srgbClr val="00B0F0"/>
                </a:solidFill>
              </a:rPr>
              <a:t>Monday, February 9</a:t>
            </a:r>
            <a:endParaRPr lang="en-CA" sz="2400" b="1" dirty="0">
              <a:ln>
                <a:solidFill>
                  <a:prstClr val="black">
                    <a:lumMod val="75000"/>
                    <a:lumOff val="25000"/>
                    <a:alpha val="10000"/>
                  </a:prstClr>
                </a:solidFill>
              </a:ln>
              <a:solidFill>
                <a:srgbClr val="00B0F0"/>
              </a:solidFill>
              <a:effectLst>
                <a:outerShdw blurRad="9525" dist="25400" dir="14640000" algn="tl" rotWithShape="0">
                  <a:prstClr val="black">
                    <a:alpha val="30000"/>
                  </a:prstClr>
                </a:outerShdw>
              </a:effectLst>
            </a:endParaRPr>
          </a:p>
          <a:p>
            <a:pPr indent="-305435">
              <a:buClr>
                <a:schemeClr val="tx1"/>
              </a:buClr>
              <a:defRPr/>
            </a:pPr>
            <a:r>
              <a:rPr lang="en-CA" sz="2400" dirty="0">
                <a:solidFill>
                  <a:srgbClr val="FFCC00"/>
                </a:solidFill>
              </a:rPr>
              <a:t>Course Selection closes: </a:t>
            </a:r>
            <a:endParaRPr lang="en-CA" sz="2400" dirty="0">
              <a:ln>
                <a:solidFill>
                  <a:prstClr val="black">
                    <a:lumMod val="75000"/>
                    <a:lumOff val="25000"/>
                    <a:alpha val="10000"/>
                  </a:prstClr>
                </a:solidFill>
              </a:ln>
              <a:solidFill>
                <a:srgbClr val="FFCC00"/>
              </a:solidFill>
              <a:effectLst>
                <a:outerShdw blurRad="9525" dist="25400" dir="14640000" algn="tl" rotWithShape="0">
                  <a:prstClr val="black">
                    <a:alpha val="30000"/>
                  </a:prstClr>
                </a:outerShdw>
              </a:effectLst>
            </a:endParaRPr>
          </a:p>
          <a:p>
            <a:pPr marL="0" indent="0">
              <a:buNone/>
              <a:defRPr/>
            </a:pPr>
            <a:r>
              <a:rPr lang="en-CA" sz="2400" dirty="0">
                <a:solidFill>
                  <a:srgbClr val="FFCC00"/>
                </a:solidFill>
              </a:rPr>
              <a:t>	</a:t>
            </a:r>
            <a:r>
              <a:rPr lang="en-CA" sz="2400" b="1" dirty="0">
                <a:solidFill>
                  <a:srgbClr val="00B0F0"/>
                </a:solidFill>
              </a:rPr>
              <a:t>Wednesday, February 25 at midnight</a:t>
            </a:r>
            <a:endParaRPr lang="en-CA" sz="2400" b="1" baseline="30000" dirty="0">
              <a:ln>
                <a:solidFill>
                  <a:prstClr val="black">
                    <a:lumMod val="75000"/>
                    <a:lumOff val="25000"/>
                    <a:alpha val="10000"/>
                  </a:prstClr>
                </a:solidFill>
              </a:ln>
              <a:solidFill>
                <a:srgbClr val="00B0F0"/>
              </a:solidFill>
              <a:effectLst>
                <a:outerShdw blurRad="9525" dist="25400" dir="14640000" algn="tl" rotWithShape="0">
                  <a:prstClr val="black">
                    <a:alpha val="30000"/>
                  </a:prstClr>
                </a:outerShdw>
              </a:effectLst>
            </a:endParaRPr>
          </a:p>
          <a:p>
            <a:pPr marL="0" indent="0">
              <a:buFont typeface="Wingdings" panose="05000000000000000000" pitchFamily="2" charset="2"/>
              <a:buNone/>
              <a:defRPr/>
            </a:pPr>
            <a:endParaRPr lang="en-CA" b="1" dirty="0">
              <a:solidFill>
                <a:srgbClr val="FFCC00"/>
              </a:solidFill>
            </a:endParaRPr>
          </a:p>
          <a:p>
            <a:pPr marL="457200" indent="-457200">
              <a:defRPr/>
            </a:pPr>
            <a:r>
              <a:rPr lang="en-CA" sz="2700" dirty="0">
                <a:solidFill>
                  <a:srgbClr val="FFCC00"/>
                </a:solidFill>
              </a:rPr>
              <a:t>This course selection PowerPoint will be uploaded onto our school website along with log in instructions and how to find your transcript instructions.</a:t>
            </a:r>
          </a:p>
          <a:p>
            <a:pPr marL="457200" indent="-457200">
              <a:defRPr/>
            </a:pPr>
            <a:r>
              <a:rPr lang="en-CA" sz="2700" dirty="0">
                <a:solidFill>
                  <a:srgbClr val="FFCC00"/>
                </a:solidFill>
              </a:rPr>
              <a:t>You will be selecting your courses today. You will have access to make changes until Wednesday, Feb 25.</a:t>
            </a:r>
          </a:p>
        </p:txBody>
      </p:sp>
    </p:spTree>
  </p:cSld>
  <p:clrMapOvr>
    <a:masterClrMapping/>
  </p:clrMapOvr>
  <mc:AlternateContent xmlns:mc="http://schemas.openxmlformats.org/markup-compatibility/2006" xmlns:p14="http://schemas.microsoft.com/office/powerpoint/2010/main">
    <mc:Choice Requires="p14">
      <p:transition p14:dur="0" advTm="22895"/>
    </mc:Choice>
    <mc:Fallback xmlns="">
      <p:transition advTm="2289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35843" name="Content Placeholder 2">
            <a:extLst>
              <a:ext uri="{FF2B5EF4-FFF2-40B4-BE49-F238E27FC236}">
                <a16:creationId xmlns:a16="http://schemas.microsoft.com/office/drawing/2014/main" id="{299F120E-C528-4D6C-A436-015F977CDE1C}"/>
              </a:ext>
            </a:extLst>
          </p:cNvPr>
          <p:cNvSpPr>
            <a:spLocks noGrp="1"/>
          </p:cNvSpPr>
          <p:nvPr>
            <p:ph idx="1"/>
          </p:nvPr>
        </p:nvSpPr>
        <p:spPr>
          <a:xfrm>
            <a:off x="552450" y="1164572"/>
            <a:ext cx="8039100" cy="5576887"/>
          </a:xfrm>
        </p:spPr>
        <p:txBody>
          <a:bodyPr>
            <a:normAutofit/>
          </a:bodyPr>
          <a:lstStyle/>
          <a:p>
            <a:pPr marL="0" indent="0">
              <a:buFont typeface="Wingdings" panose="05000000000000000000" pitchFamily="2" charset="2"/>
              <a:buNone/>
              <a:defRPr/>
            </a:pPr>
            <a:endParaRPr lang="en-CA" sz="2700" dirty="0">
              <a:solidFill>
                <a:srgbClr val="00B0F0"/>
              </a:solidFill>
            </a:endParaRPr>
          </a:p>
          <a:p>
            <a:pPr marL="0" indent="0">
              <a:buFont typeface="Arial" panose="020B0604020202020204" pitchFamily="34" charset="0"/>
              <a:buNone/>
              <a:defRPr/>
            </a:pPr>
            <a:endParaRPr lang="en-CA" sz="5400" b="1" dirty="0">
              <a:solidFill>
                <a:srgbClr val="0070C0"/>
              </a:solidFill>
            </a:endParaRPr>
          </a:p>
        </p:txBody>
      </p:sp>
      <p:sp>
        <p:nvSpPr>
          <p:cNvPr id="8" name="Title 1">
            <a:extLst>
              <a:ext uri="{FF2B5EF4-FFF2-40B4-BE49-F238E27FC236}">
                <a16:creationId xmlns:a16="http://schemas.microsoft.com/office/drawing/2014/main" id="{7A2F8B9D-77C9-66CD-BD77-9C0EBCFEF651}"/>
              </a:ext>
            </a:extLst>
          </p:cNvPr>
          <p:cNvSpPr>
            <a:spLocks noGrp="1"/>
          </p:cNvSpPr>
          <p:nvPr>
            <p:ph type="title"/>
          </p:nvPr>
        </p:nvSpPr>
        <p:spPr>
          <a:xfrm>
            <a:off x="1524000" y="154551"/>
            <a:ext cx="6096000" cy="838200"/>
          </a:xfrm>
        </p:spPr>
        <p:txBody>
          <a:bodyPr>
            <a:normAutofit fontScale="90000"/>
          </a:bodyPr>
          <a:lstStyle/>
          <a:p>
            <a:r>
              <a:rPr lang="en-CA" dirty="0"/>
              <a:t>Course selection - continued</a:t>
            </a:r>
          </a:p>
        </p:txBody>
      </p:sp>
      <p:pic>
        <p:nvPicPr>
          <p:cNvPr id="9" name="Picture 8">
            <a:extLst>
              <a:ext uri="{FF2B5EF4-FFF2-40B4-BE49-F238E27FC236}">
                <a16:creationId xmlns:a16="http://schemas.microsoft.com/office/drawing/2014/main" id="{4FA047FB-C057-AD07-0AD3-C9782899C9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05" y="2031692"/>
            <a:ext cx="9069589" cy="4572000"/>
          </a:xfrm>
          <a:prstGeom prst="rect">
            <a:avLst/>
          </a:prstGeom>
          <a:noFill/>
          <a:ln>
            <a:noFill/>
          </a:ln>
        </p:spPr>
      </p:pic>
      <p:sp>
        <p:nvSpPr>
          <p:cNvPr id="11" name="TextBox 10">
            <a:extLst>
              <a:ext uri="{FF2B5EF4-FFF2-40B4-BE49-F238E27FC236}">
                <a16:creationId xmlns:a16="http://schemas.microsoft.com/office/drawing/2014/main" id="{05210212-489B-990B-2556-76BF58D85B8A}"/>
              </a:ext>
            </a:extLst>
          </p:cNvPr>
          <p:cNvSpPr txBox="1"/>
          <p:nvPr/>
        </p:nvSpPr>
        <p:spPr>
          <a:xfrm>
            <a:off x="350668" y="1360044"/>
            <a:ext cx="6529526" cy="542071"/>
          </a:xfrm>
          <a:prstGeom prst="rect">
            <a:avLst/>
          </a:prstGeom>
          <a:noFill/>
        </p:spPr>
        <p:txBody>
          <a:bodyPr wrap="square">
            <a:spAutoFit/>
          </a:bodyPr>
          <a:lstStyle/>
          <a:p>
            <a:pPr lvl="0">
              <a:lnSpc>
                <a:spcPct val="115000"/>
              </a:lnSpc>
              <a:spcAft>
                <a:spcPts val="1000"/>
              </a:spcAft>
            </a:pPr>
            <a:r>
              <a:rPr lang="en-CA" sz="2700" dirty="0">
                <a:effectLst/>
                <a:latin typeface="Calibri" panose="020F0502020204030204" pitchFamily="34" charset="0"/>
                <a:ea typeface="Calibri" panose="020F0502020204030204" pitchFamily="34" charset="0"/>
                <a:cs typeface="Calibri" panose="020F0502020204030204" pitchFamily="34" charset="0"/>
              </a:rPr>
              <a:t>5.  Read the Registration Instructions</a:t>
            </a:r>
            <a:r>
              <a:rPr lang="en-CA" sz="1800" dirty="0">
                <a:solidFill>
                  <a:srgbClr val="00B0F0"/>
                </a:solidFill>
                <a:effectLst/>
                <a:latin typeface="Trebuchet MS" panose="020B0603020202020204" pitchFamily="34" charset="0"/>
                <a:ea typeface="Calibri" panose="020F0502020204030204" pitchFamily="34" charset="0"/>
                <a:cs typeface="Arial" panose="020B0604020202020204" pitchFamily="34" charset="0"/>
              </a:rPr>
              <a:t>.</a:t>
            </a:r>
            <a:endParaRPr lang="en-CA"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623188"/>
      </p:ext>
    </p:extLst>
  </p:cSld>
  <p:clrMapOvr>
    <a:masterClrMapping/>
  </p:clrMapOvr>
  <mc:AlternateContent xmlns:mc="http://schemas.openxmlformats.org/markup-compatibility/2006" xmlns:p14="http://schemas.microsoft.com/office/powerpoint/2010/main">
    <mc:Choice Requires="p14">
      <p:transition p14:dur="0" advTm="31730"/>
    </mc:Choice>
    <mc:Fallback xmlns="">
      <p:transition advTm="3173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35843" name="Content Placeholder 2">
            <a:extLst>
              <a:ext uri="{FF2B5EF4-FFF2-40B4-BE49-F238E27FC236}">
                <a16:creationId xmlns:a16="http://schemas.microsoft.com/office/drawing/2014/main" id="{299F120E-C528-4D6C-A436-015F977CDE1C}"/>
              </a:ext>
            </a:extLst>
          </p:cNvPr>
          <p:cNvSpPr>
            <a:spLocks noGrp="1"/>
          </p:cNvSpPr>
          <p:nvPr>
            <p:ph idx="1"/>
          </p:nvPr>
        </p:nvSpPr>
        <p:spPr>
          <a:xfrm>
            <a:off x="552450" y="1164572"/>
            <a:ext cx="8039100" cy="5576887"/>
          </a:xfrm>
        </p:spPr>
        <p:txBody>
          <a:bodyPr>
            <a:normAutofit/>
          </a:bodyPr>
          <a:lstStyle/>
          <a:p>
            <a:pPr marL="0" indent="0">
              <a:buFont typeface="Wingdings" panose="05000000000000000000" pitchFamily="2" charset="2"/>
              <a:buNone/>
              <a:defRPr/>
            </a:pPr>
            <a:endParaRPr lang="en-CA" sz="2700" dirty="0">
              <a:solidFill>
                <a:srgbClr val="00B0F0"/>
              </a:solidFill>
            </a:endParaRPr>
          </a:p>
          <a:p>
            <a:pPr marL="0" indent="0">
              <a:buFont typeface="Arial" panose="020B0604020202020204" pitchFamily="34" charset="0"/>
              <a:buNone/>
              <a:defRPr/>
            </a:pPr>
            <a:endParaRPr lang="en-CA" sz="5400" b="1" dirty="0">
              <a:solidFill>
                <a:srgbClr val="0070C0"/>
              </a:solidFill>
            </a:endParaRPr>
          </a:p>
        </p:txBody>
      </p:sp>
      <p:sp>
        <p:nvSpPr>
          <p:cNvPr id="8" name="Title 1">
            <a:extLst>
              <a:ext uri="{FF2B5EF4-FFF2-40B4-BE49-F238E27FC236}">
                <a16:creationId xmlns:a16="http://schemas.microsoft.com/office/drawing/2014/main" id="{7A2F8B9D-77C9-66CD-BD77-9C0EBCFEF651}"/>
              </a:ext>
            </a:extLst>
          </p:cNvPr>
          <p:cNvSpPr>
            <a:spLocks noGrp="1"/>
          </p:cNvSpPr>
          <p:nvPr>
            <p:ph type="title"/>
          </p:nvPr>
        </p:nvSpPr>
        <p:spPr>
          <a:xfrm>
            <a:off x="1524000" y="154551"/>
            <a:ext cx="6096000" cy="838200"/>
          </a:xfrm>
        </p:spPr>
        <p:txBody>
          <a:bodyPr>
            <a:normAutofit fontScale="90000"/>
          </a:bodyPr>
          <a:lstStyle/>
          <a:p>
            <a:r>
              <a:rPr lang="en-CA" dirty="0"/>
              <a:t>Course selection - continued</a:t>
            </a:r>
          </a:p>
        </p:txBody>
      </p:sp>
      <p:sp>
        <p:nvSpPr>
          <p:cNvPr id="11" name="TextBox 10">
            <a:extLst>
              <a:ext uri="{FF2B5EF4-FFF2-40B4-BE49-F238E27FC236}">
                <a16:creationId xmlns:a16="http://schemas.microsoft.com/office/drawing/2014/main" id="{05210212-489B-990B-2556-76BF58D85B8A}"/>
              </a:ext>
            </a:extLst>
          </p:cNvPr>
          <p:cNvSpPr txBox="1"/>
          <p:nvPr/>
        </p:nvSpPr>
        <p:spPr>
          <a:xfrm>
            <a:off x="306280" y="1255770"/>
            <a:ext cx="3502240" cy="2669064"/>
          </a:xfrm>
          <a:prstGeom prst="rect">
            <a:avLst/>
          </a:prstGeom>
          <a:noFill/>
        </p:spPr>
        <p:txBody>
          <a:bodyPr wrap="square">
            <a:spAutoFit/>
          </a:bodyPr>
          <a:lstStyle/>
          <a:p>
            <a:pPr lvl="0">
              <a:lnSpc>
                <a:spcPct val="115000"/>
              </a:lnSpc>
              <a:spcAft>
                <a:spcPts val="1000"/>
              </a:spcAft>
            </a:pPr>
            <a:r>
              <a:rPr lang="en-CA" sz="2800" dirty="0">
                <a:effectLst/>
                <a:latin typeface="Calibri" panose="020F0502020204030204" pitchFamily="34" charset="0"/>
                <a:ea typeface="Calibri" panose="020F0502020204030204" pitchFamily="34" charset="0"/>
                <a:cs typeface="Calibri" panose="020F0502020204030204" pitchFamily="34" charset="0"/>
              </a:rPr>
              <a:t>6. </a:t>
            </a:r>
            <a:r>
              <a:rPr lang="en-CA" altLang="en-US" sz="2800" dirty="0">
                <a:latin typeface="Calibri" panose="020F0502020204030204" pitchFamily="34" charset="0"/>
                <a:ea typeface="Calibri" panose="020F0502020204030204" pitchFamily="34" charset="0"/>
                <a:cs typeface="Calibri" panose="020F0502020204030204" pitchFamily="34" charset="0"/>
              </a:rPr>
              <a:t>Scroll down under the </a:t>
            </a:r>
            <a:r>
              <a:rPr lang="en-CA" altLang="en-US" sz="2800" b="1" i="1" dirty="0">
                <a:latin typeface="Calibri" panose="020F0502020204030204" pitchFamily="34" charset="0"/>
                <a:ea typeface="Calibri" panose="020F0502020204030204" pitchFamily="34" charset="0"/>
                <a:cs typeface="Calibri" panose="020F0502020204030204" pitchFamily="34" charset="0"/>
              </a:rPr>
              <a:t>Instructions </a:t>
            </a:r>
            <a:r>
              <a:rPr lang="en-CA" altLang="en-US" sz="2800" dirty="0">
                <a:latin typeface="Calibri" panose="020F0502020204030204" pitchFamily="34" charset="0"/>
                <a:ea typeface="Calibri" panose="020F0502020204030204" pitchFamily="34" charset="0"/>
                <a:cs typeface="Calibri" panose="020F0502020204030204" pitchFamily="34" charset="0"/>
              </a:rPr>
              <a:t>to </a:t>
            </a:r>
            <a:r>
              <a:rPr lang="en-CA" altLang="en-US" sz="2800" b="1" i="1" dirty="0">
                <a:latin typeface="Calibri" panose="020F0502020204030204" pitchFamily="34" charset="0"/>
                <a:ea typeface="Calibri" panose="020F0502020204030204" pitchFamily="34" charset="0"/>
                <a:cs typeface="Calibri" panose="020F0502020204030204" pitchFamily="34" charset="0"/>
              </a:rPr>
              <a:t>Primary requests.  </a:t>
            </a:r>
            <a:r>
              <a:rPr lang="en-CA" altLang="en-US" sz="2800" dirty="0">
                <a:latin typeface="Calibri" panose="020F0502020204030204" pitchFamily="34" charset="0"/>
                <a:ea typeface="Calibri" panose="020F0502020204030204" pitchFamily="34" charset="0"/>
                <a:cs typeface="Calibri" panose="020F0502020204030204" pitchFamily="34" charset="0"/>
              </a:rPr>
              <a:t>Click on </a:t>
            </a:r>
          </a:p>
          <a:p>
            <a:pPr lvl="0">
              <a:lnSpc>
                <a:spcPct val="115000"/>
              </a:lnSpc>
              <a:spcAft>
                <a:spcPts val="1000"/>
              </a:spcAft>
            </a:pPr>
            <a:r>
              <a:rPr lang="en-CA" altLang="en-US" sz="2800" dirty="0">
                <a:latin typeface="Calibri" panose="020F0502020204030204" pitchFamily="34" charset="0"/>
                <a:ea typeface="Calibri" panose="020F0502020204030204" pitchFamily="34" charset="0"/>
                <a:cs typeface="Calibri" panose="020F0502020204030204" pitchFamily="34" charset="0"/>
              </a:rPr>
              <a:t>for each subject area.</a:t>
            </a:r>
            <a:r>
              <a:rPr lang="en-CA" alt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CA" sz="2800" dirty="0">
              <a:solidFill>
                <a:srgbClr val="00B0F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3">
            <a:extLst>
              <a:ext uri="{FF2B5EF4-FFF2-40B4-BE49-F238E27FC236}">
                <a16:creationId xmlns:a16="http://schemas.microsoft.com/office/drawing/2014/main" id="{6FFD5154-09CE-CE2D-A545-D1D9C027C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2893499"/>
            <a:ext cx="8953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17CA06F5-1130-06BD-8DDB-5A478EB5B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268760"/>
            <a:ext cx="470535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484028"/>
      </p:ext>
    </p:extLst>
  </p:cSld>
  <p:clrMapOvr>
    <a:masterClrMapping/>
  </p:clrMapOvr>
  <mc:AlternateContent xmlns:mc="http://schemas.openxmlformats.org/markup-compatibility/2006" xmlns:p14="http://schemas.microsoft.com/office/powerpoint/2010/main">
    <mc:Choice Requires="p14">
      <p:transition p14:dur="0" advTm="31730"/>
    </mc:Choice>
    <mc:Fallback xmlns="">
      <p:transition advTm="3173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E1A2E4-E0C3-4C51-BF1E-BFBA754F4DBE}"/>
              </a:ext>
            </a:extLst>
          </p:cNvPr>
          <p:cNvSpPr>
            <a:spLocks noGrp="1"/>
          </p:cNvSpPr>
          <p:nvPr>
            <p:ph idx="1"/>
          </p:nvPr>
        </p:nvSpPr>
        <p:spPr>
          <a:xfrm>
            <a:off x="291084" y="1131794"/>
            <a:ext cx="8639852" cy="5490948"/>
          </a:xfrm>
        </p:spPr>
        <p:txBody>
          <a:bodyPr>
            <a:normAutofit fontScale="85000" lnSpcReduction="10000"/>
          </a:bodyPr>
          <a:lstStyle/>
          <a:p>
            <a:pPr marL="0" indent="0">
              <a:buNone/>
            </a:pPr>
            <a:r>
              <a:rPr lang="en-CA" sz="2700" dirty="0">
                <a:solidFill>
                  <a:srgbClr val="00B0F0"/>
                </a:solidFill>
              </a:rPr>
              <a:t>6. Select each subject area one by one at the bottom and select the course(s) you want to register in for next year.</a:t>
            </a:r>
          </a:p>
          <a:p>
            <a:pPr marL="0" indent="0">
              <a:buNone/>
            </a:pPr>
            <a:endParaRPr lang="en-CA" sz="2700" dirty="0">
              <a:solidFill>
                <a:srgbClr val="00B0F0"/>
              </a:solidFill>
            </a:endParaRPr>
          </a:p>
          <a:p>
            <a:pPr marL="0" indent="0">
              <a:buNone/>
            </a:pPr>
            <a:endParaRPr lang="en-CA" sz="2700" dirty="0">
              <a:solidFill>
                <a:srgbClr val="00B0F0"/>
              </a:solidFill>
            </a:endParaRPr>
          </a:p>
          <a:p>
            <a:pPr marL="0" indent="0">
              <a:buNone/>
            </a:pPr>
            <a:endParaRPr lang="en-CA" sz="2700" dirty="0">
              <a:solidFill>
                <a:srgbClr val="00B0F0"/>
              </a:solidFill>
            </a:endParaRPr>
          </a:p>
          <a:p>
            <a:pPr marL="0" indent="0">
              <a:buNone/>
            </a:pPr>
            <a:r>
              <a:rPr lang="en-CA" sz="2700" dirty="0">
                <a:solidFill>
                  <a:srgbClr val="00B0F0"/>
                </a:solidFill>
              </a:rPr>
              <a:t>7. Be sure to click OK after your make your selections.</a:t>
            </a:r>
          </a:p>
          <a:p>
            <a:pPr marL="0" indent="0">
              <a:buNone/>
            </a:pPr>
            <a:endParaRPr lang="en-CA" sz="2700" dirty="0">
              <a:solidFill>
                <a:srgbClr val="00B0F0"/>
              </a:solidFill>
            </a:endParaRPr>
          </a:p>
          <a:p>
            <a:pPr marL="0" indent="0">
              <a:buNone/>
            </a:pPr>
            <a:r>
              <a:rPr lang="en-CA" sz="2700" dirty="0">
                <a:solidFill>
                  <a:srgbClr val="00B0F0"/>
                </a:solidFill>
              </a:rPr>
              <a:t>8. Please select </a:t>
            </a:r>
            <a:r>
              <a:rPr lang="en-CA" sz="2700" b="1" dirty="0">
                <a:solidFill>
                  <a:srgbClr val="00B0F0"/>
                </a:solidFill>
              </a:rPr>
              <a:t>2 Alternate Electives </a:t>
            </a:r>
            <a:r>
              <a:rPr lang="en-CA" sz="2700" dirty="0">
                <a:solidFill>
                  <a:srgbClr val="00B0F0"/>
                </a:solidFill>
              </a:rPr>
              <a:t>from the Alternate File.  </a:t>
            </a:r>
          </a:p>
          <a:p>
            <a:pPr marL="0" indent="0">
              <a:buNone/>
            </a:pPr>
            <a:endParaRPr lang="en-CA" sz="2700" dirty="0">
              <a:solidFill>
                <a:srgbClr val="00B0F0"/>
              </a:solidFill>
            </a:endParaRPr>
          </a:p>
          <a:p>
            <a:pPr marL="0" indent="0">
              <a:buNone/>
            </a:pPr>
            <a:r>
              <a:rPr lang="en-CA" sz="2700" dirty="0">
                <a:solidFill>
                  <a:srgbClr val="00B0F0"/>
                </a:solidFill>
              </a:rPr>
              <a:t>9. When you are satisfied with your course selections, click </a:t>
            </a:r>
            <a:r>
              <a:rPr lang="en-CA" sz="2700" b="1" dirty="0">
                <a:solidFill>
                  <a:srgbClr val="00B0F0"/>
                </a:solidFill>
              </a:rPr>
              <a:t>POST.</a:t>
            </a:r>
          </a:p>
          <a:p>
            <a:pPr marL="0" indent="0">
              <a:buNone/>
            </a:pPr>
            <a:endParaRPr lang="en-CA" dirty="0"/>
          </a:p>
        </p:txBody>
      </p:sp>
      <p:pic>
        <p:nvPicPr>
          <p:cNvPr id="5" name="Picture 4">
            <a:extLst>
              <a:ext uri="{FF2B5EF4-FFF2-40B4-BE49-F238E27FC236}">
                <a16:creationId xmlns:a16="http://schemas.microsoft.com/office/drawing/2014/main" id="{B6D60FC9-9FE1-CD36-1F21-B89BDB8968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6042" y="2015989"/>
            <a:ext cx="6431915" cy="1192530"/>
          </a:xfrm>
          <a:prstGeom prst="rect">
            <a:avLst/>
          </a:prstGeom>
          <a:noFill/>
          <a:ln>
            <a:noFill/>
          </a:ln>
        </p:spPr>
      </p:pic>
      <p:sp>
        <p:nvSpPr>
          <p:cNvPr id="8" name="Title 1">
            <a:extLst>
              <a:ext uri="{FF2B5EF4-FFF2-40B4-BE49-F238E27FC236}">
                <a16:creationId xmlns:a16="http://schemas.microsoft.com/office/drawing/2014/main" id="{B99720C0-CFB0-B338-35AE-BE61009058FB}"/>
              </a:ext>
            </a:extLst>
          </p:cNvPr>
          <p:cNvSpPr>
            <a:spLocks noGrp="1"/>
          </p:cNvSpPr>
          <p:nvPr>
            <p:ph type="title"/>
          </p:nvPr>
        </p:nvSpPr>
        <p:spPr>
          <a:xfrm>
            <a:off x="1524000" y="154551"/>
            <a:ext cx="6096000" cy="838200"/>
          </a:xfrm>
        </p:spPr>
        <p:txBody>
          <a:bodyPr>
            <a:normAutofit fontScale="90000"/>
          </a:bodyPr>
          <a:lstStyle/>
          <a:p>
            <a:r>
              <a:rPr lang="en-CA" dirty="0"/>
              <a:t>Course selection - continued</a:t>
            </a:r>
          </a:p>
        </p:txBody>
      </p:sp>
    </p:spTree>
    <p:extLst>
      <p:ext uri="{BB962C8B-B14F-4D97-AF65-F5344CB8AC3E}">
        <p14:creationId xmlns:p14="http://schemas.microsoft.com/office/powerpoint/2010/main" val="1138842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912D070-742B-27BC-A18F-A3772D2E47A1}"/>
              </a:ext>
            </a:extLst>
          </p:cNvPr>
          <p:cNvSpPr txBox="1"/>
          <p:nvPr/>
        </p:nvSpPr>
        <p:spPr>
          <a:xfrm>
            <a:off x="568171" y="1333284"/>
            <a:ext cx="8495930" cy="873509"/>
          </a:xfrm>
          <a:prstGeom prst="rect">
            <a:avLst/>
          </a:prstGeom>
          <a:noFill/>
        </p:spPr>
        <p:txBody>
          <a:bodyPr wrap="square">
            <a:spAutoFit/>
          </a:bodyPr>
          <a:lstStyle/>
          <a:p>
            <a:pPr lvl="0">
              <a:lnSpc>
                <a:spcPct val="115000"/>
              </a:lnSpc>
              <a:spcAft>
                <a:spcPts val="1000"/>
              </a:spcAft>
            </a:pPr>
            <a:r>
              <a:rPr lang="en-CA" sz="2300" dirty="0">
                <a:solidFill>
                  <a:srgbClr val="00B0F0"/>
                </a:solidFill>
                <a:effectLst/>
                <a:ea typeface="Calibri" panose="020F0502020204030204" pitchFamily="34" charset="0"/>
                <a:cs typeface="Arial" panose="020B0604020202020204" pitchFamily="34" charset="0"/>
              </a:rPr>
              <a:t>10. A list of your course requests for next school year will be listed in blue beside the Subject area under school course.</a:t>
            </a:r>
            <a:endParaRPr lang="en-CA" sz="2300" dirty="0">
              <a:solidFill>
                <a:srgbClr val="00B0F0"/>
              </a:solidFill>
              <a:effectLst/>
              <a:ea typeface="Calibri" panose="020F0502020204030204" pitchFamily="34" charset="0"/>
              <a:cs typeface="Times New Roman" panose="02020603050405020304" pitchFamily="18" charset="0"/>
            </a:endParaRPr>
          </a:p>
        </p:txBody>
      </p:sp>
      <p:sp>
        <p:nvSpPr>
          <p:cNvPr id="11" name="Title 1">
            <a:extLst>
              <a:ext uri="{FF2B5EF4-FFF2-40B4-BE49-F238E27FC236}">
                <a16:creationId xmlns:a16="http://schemas.microsoft.com/office/drawing/2014/main" id="{07AE33A2-EF27-4DB5-68EB-2FF50697641D}"/>
              </a:ext>
            </a:extLst>
          </p:cNvPr>
          <p:cNvSpPr>
            <a:spLocks noGrp="1"/>
          </p:cNvSpPr>
          <p:nvPr>
            <p:ph type="title"/>
          </p:nvPr>
        </p:nvSpPr>
        <p:spPr>
          <a:xfrm>
            <a:off x="1524000" y="154551"/>
            <a:ext cx="6096000" cy="838200"/>
          </a:xfrm>
        </p:spPr>
        <p:txBody>
          <a:bodyPr>
            <a:normAutofit fontScale="90000"/>
          </a:bodyPr>
          <a:lstStyle/>
          <a:p>
            <a:r>
              <a:rPr lang="en-CA" dirty="0"/>
              <a:t>Course selection - continued</a:t>
            </a:r>
          </a:p>
        </p:txBody>
      </p:sp>
      <p:pic>
        <p:nvPicPr>
          <p:cNvPr id="12" name="Picture 11">
            <a:extLst>
              <a:ext uri="{FF2B5EF4-FFF2-40B4-BE49-F238E27FC236}">
                <a16:creationId xmlns:a16="http://schemas.microsoft.com/office/drawing/2014/main" id="{D3EF1109-F10E-8E95-3DB1-29BC46408C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512" y="2547326"/>
            <a:ext cx="8702976" cy="2484000"/>
          </a:xfrm>
          <a:prstGeom prst="rect">
            <a:avLst/>
          </a:prstGeom>
          <a:noFill/>
          <a:ln>
            <a:noFill/>
          </a:ln>
        </p:spPr>
      </p:pic>
    </p:spTree>
    <p:extLst>
      <p:ext uri="{BB962C8B-B14F-4D97-AF65-F5344CB8AC3E}">
        <p14:creationId xmlns:p14="http://schemas.microsoft.com/office/powerpoint/2010/main" val="3708879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rgbClr val="1E1E5C"/>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660CC9C-46CD-4969-AFCF-655D6AF689E4}"/>
              </a:ext>
            </a:extLst>
          </p:cNvPr>
          <p:cNvSpPr>
            <a:spLocks noGrp="1"/>
          </p:cNvSpPr>
          <p:nvPr>
            <p:ph type="body" sz="half" idx="1"/>
          </p:nvPr>
        </p:nvSpPr>
        <p:spPr>
          <a:xfrm>
            <a:off x="457199" y="381000"/>
            <a:ext cx="8353425" cy="6096000"/>
          </a:xfrm>
        </p:spPr>
        <p:txBody>
          <a:bodyPr>
            <a:normAutofit/>
          </a:bodyPr>
          <a:lstStyle/>
          <a:p>
            <a:pPr algn="ctr" eaLnBrk="1" hangingPunct="1">
              <a:buNone/>
            </a:pPr>
            <a:r>
              <a:rPr lang="en-US" altLang="en-US" dirty="0">
                <a:solidFill>
                  <a:srgbClr val="FFC000"/>
                </a:solidFill>
                <a:latin typeface="Arial"/>
                <a:cs typeface="Arial"/>
              </a:rPr>
              <a:t>  </a:t>
            </a:r>
            <a:r>
              <a:rPr lang="en-US" altLang="en-US" sz="2800" dirty="0">
                <a:solidFill>
                  <a:srgbClr val="FFC000"/>
                </a:solidFill>
                <a:latin typeface="Arial"/>
                <a:cs typeface="Arial"/>
              </a:rPr>
              <a:t> </a:t>
            </a:r>
            <a:r>
              <a:rPr lang="en-US" altLang="en-US" sz="3600" b="1" dirty="0">
                <a:solidFill>
                  <a:srgbClr val="FFC000"/>
                </a:solidFill>
                <a:latin typeface="+mj-lt"/>
                <a:cs typeface="Arial"/>
              </a:rPr>
              <a:t>If you have any questions, please speak to </a:t>
            </a:r>
            <a:endParaRPr lang="en-US" altLang="en-US" sz="3600" b="1" dirty="0">
              <a:solidFill>
                <a:srgbClr val="FFC000"/>
              </a:solidFill>
              <a:latin typeface="+mj-lt"/>
              <a:cs typeface="Arial" panose="020B0604020202020204" pitchFamily="34" charset="0"/>
            </a:endParaRPr>
          </a:p>
          <a:p>
            <a:pPr algn="ctr" eaLnBrk="1" hangingPunct="1">
              <a:buNone/>
            </a:pPr>
            <a:r>
              <a:rPr lang="en-US" altLang="en-US" sz="3600" b="1" dirty="0">
                <a:solidFill>
                  <a:srgbClr val="FFC000"/>
                </a:solidFill>
                <a:latin typeface="+mj-lt"/>
                <a:cs typeface="Arial"/>
              </a:rPr>
              <a:t>a counsellor or administrator.</a:t>
            </a:r>
            <a:endParaRPr lang="en-US" altLang="en-US" sz="3600" b="1" dirty="0">
              <a:ln>
                <a:solidFill>
                  <a:prstClr val="black">
                    <a:lumMod val="75000"/>
                    <a:lumOff val="25000"/>
                    <a:alpha val="10000"/>
                  </a:prstClr>
                </a:solidFill>
              </a:ln>
              <a:solidFill>
                <a:srgbClr val="FFC000"/>
              </a:solidFill>
              <a:effectLst>
                <a:outerShdw blurRad="9525" dist="25400" dir="14640000" algn="tl" rotWithShape="0">
                  <a:prstClr val="black">
                    <a:alpha val="30000"/>
                  </a:prstClr>
                </a:outerShdw>
              </a:effectLst>
              <a:latin typeface="+mj-lt"/>
              <a:cs typeface="Arial" panose="020B0604020202020204" pitchFamily="34" charset="0"/>
            </a:endParaRPr>
          </a:p>
          <a:p>
            <a:pPr algn="ctr" eaLnBrk="1" hangingPunct="1">
              <a:buFont typeface="Wingdings" panose="05000000000000000000" pitchFamily="2" charset="2"/>
              <a:buNone/>
            </a:pPr>
            <a:endParaRPr lang="en-US" altLang="en-US" sz="3600" dirty="0">
              <a:solidFill>
                <a:srgbClr val="FFC000"/>
              </a:solidFill>
              <a:latin typeface="+mj-lt"/>
              <a:cs typeface="Arial" panose="020B0604020202020204" pitchFamily="34" charset="0"/>
            </a:endParaRPr>
          </a:p>
          <a:p>
            <a:pPr indent="-305435" algn="ctr">
              <a:buNone/>
            </a:pPr>
            <a:r>
              <a:rPr lang="en-US" altLang="en-US" sz="3600" b="1" dirty="0">
                <a:solidFill>
                  <a:srgbClr val="FFC000"/>
                </a:solidFill>
                <a:latin typeface="+mj-lt"/>
                <a:cs typeface="Arial"/>
              </a:rPr>
              <a:t>Edits to your course selection can be made until Wed. </a:t>
            </a:r>
            <a:r>
              <a:rPr lang="en-US" altLang="en-US" sz="3600" b="1" dirty="0">
                <a:solidFill>
                  <a:srgbClr val="FFC000"/>
                </a:solidFill>
                <a:latin typeface="Calisto MT"/>
                <a:cs typeface="Arial"/>
              </a:rPr>
              <a:t>Feb 25</a:t>
            </a:r>
            <a:r>
              <a:rPr lang="en-US" altLang="en-US" dirty="0">
                <a:latin typeface="Arial Black"/>
              </a:rPr>
              <a:t>.</a:t>
            </a:r>
            <a:endParaRPr lang="en-US" alt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Arial Black" panose="020B0A04020102020204" pitchFamily="34" charset="0"/>
            </a:endParaRPr>
          </a:p>
          <a:p>
            <a:pPr algn="ctr" eaLnBrk="1" hangingPunct="1">
              <a:buNone/>
            </a:pPr>
            <a:r>
              <a:rPr lang="en-US" altLang="en-US" dirty="0">
                <a:latin typeface="Arial Black"/>
              </a:rPr>
              <a:t>                            </a:t>
            </a:r>
            <a:r>
              <a:rPr lang="en-US" altLang="en-US" sz="2800" dirty="0">
                <a:latin typeface="Arial Black"/>
              </a:rPr>
              <a:t> </a:t>
            </a:r>
          </a:p>
          <a:p>
            <a:pPr algn="ctr" eaLnBrk="1" hangingPunct="1">
              <a:buNone/>
            </a:pPr>
            <a:r>
              <a:rPr lang="en-US" altLang="en-US" sz="3600" dirty="0">
                <a:latin typeface="Arial Black"/>
              </a:rPr>
              <a:t>Thank You!!!</a:t>
            </a:r>
          </a:p>
          <a:p>
            <a:pPr algn="ctr" eaLnBrk="1" hangingPunct="1">
              <a:buFont typeface="Wingdings" panose="05000000000000000000" pitchFamily="2" charset="2"/>
              <a:buNone/>
            </a:pPr>
            <a:endParaRPr lang="en-US" altLang="en-US" sz="2800" dirty="0">
              <a:latin typeface="TimelessTLig"/>
            </a:endParaRPr>
          </a:p>
          <a:p>
            <a:pPr algn="ctr" eaLnBrk="1" hangingPunct="1">
              <a:buFont typeface="Wingdings" panose="05000000000000000000" pitchFamily="2" charset="2"/>
              <a:buNone/>
            </a:pPr>
            <a:endParaRPr lang="en-US" altLang="en-US" sz="2800" b="1" dirty="0">
              <a:latin typeface="TimelessTLig"/>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Effect transition="in" filter="dissolve">
                                      <p:cBhvr>
                                        <p:cTn id="7" dur="500"/>
                                        <p:tgtEl>
                                          <p:spTgt spid="45058">
                                            <p:txEl>
                                              <p:pRg st="0" end="0"/>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8">
                                            <p:txEl>
                                              <p:pRg st="1" end="1"/>
                                            </p:txEl>
                                          </p:spTgt>
                                        </p:tgtEl>
                                        <p:attrNameLst>
                                          <p:attrName>style.visibility</p:attrName>
                                        </p:attrNameLst>
                                      </p:cBhvr>
                                      <p:to>
                                        <p:strVal val="visible"/>
                                      </p:to>
                                    </p:set>
                                    <p:animEffect transition="in" filter="dissolve">
                                      <p:cBhvr>
                                        <p:cTn id="12" dur="500"/>
                                        <p:tgtEl>
                                          <p:spTgt spid="450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8">
                                            <p:txEl>
                                              <p:pRg st="3" end="3"/>
                                            </p:txEl>
                                          </p:spTgt>
                                        </p:tgtEl>
                                        <p:attrNameLst>
                                          <p:attrName>style.visibility</p:attrName>
                                        </p:attrNameLst>
                                      </p:cBhvr>
                                      <p:to>
                                        <p:strVal val="visible"/>
                                      </p:to>
                                    </p:set>
                                    <p:animEffect transition="in" filter="dissolve">
                                      <p:cBhvr>
                                        <p:cTn id="17" dur="500"/>
                                        <p:tgtEl>
                                          <p:spTgt spid="450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058">
                                            <p:txEl>
                                              <p:pRg st="4" end="4"/>
                                            </p:txEl>
                                          </p:spTgt>
                                        </p:tgtEl>
                                        <p:attrNameLst>
                                          <p:attrName>style.visibility</p:attrName>
                                        </p:attrNameLst>
                                      </p:cBhvr>
                                      <p:to>
                                        <p:strVal val="visible"/>
                                      </p:to>
                                    </p:set>
                                    <p:animEffect transition="in" filter="dissolve">
                                      <p:cBhvr>
                                        <p:cTn id="22" dur="500"/>
                                        <p:tgtEl>
                                          <p:spTgt spid="450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5058">
                                            <p:txEl>
                                              <p:pRg st="5" end="5"/>
                                            </p:txEl>
                                          </p:spTgt>
                                        </p:tgtEl>
                                        <p:attrNameLst>
                                          <p:attrName>style.visibility</p:attrName>
                                        </p:attrNameLst>
                                      </p:cBhvr>
                                      <p:to>
                                        <p:strVal val="visible"/>
                                      </p:to>
                                    </p:set>
                                    <p:animEffect transition="in" filter="dissolve">
                                      <p:cBhvr>
                                        <p:cTn id="27" dur="500"/>
                                        <p:tgtEl>
                                          <p:spTgt spid="45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ACA6-EA12-4698-AA83-D862B97E784F}"/>
              </a:ext>
            </a:extLst>
          </p:cNvPr>
          <p:cNvSpPr>
            <a:spLocks noGrp="1"/>
          </p:cNvSpPr>
          <p:nvPr>
            <p:ph type="title"/>
          </p:nvPr>
        </p:nvSpPr>
        <p:spPr>
          <a:xfrm>
            <a:off x="394273" y="208362"/>
            <a:ext cx="8229600" cy="1143000"/>
          </a:xfrm>
        </p:spPr>
        <p:txBody>
          <a:bodyPr>
            <a:normAutofit fontScale="90000"/>
          </a:bodyPr>
          <a:lstStyle/>
          <a:p>
            <a:r>
              <a:rPr lang="en-CA" sz="2800" dirty="0">
                <a:solidFill>
                  <a:schemeClr val="tx1"/>
                </a:solidFill>
              </a:rPr>
              <a:t>The classes you choose to take in High School </a:t>
            </a:r>
            <a:r>
              <a:rPr lang="en-CA" sz="2800" b="1" i="1" dirty="0">
                <a:solidFill>
                  <a:schemeClr val="tx1"/>
                </a:solidFill>
              </a:rPr>
              <a:t>Influence What You Can Study in Post-Secondary </a:t>
            </a:r>
            <a:r>
              <a:rPr lang="en-CA" sz="2800" dirty="0">
                <a:solidFill>
                  <a:schemeClr val="tx1"/>
                </a:solidFill>
              </a:rPr>
              <a:t>&amp; what you can do for </a:t>
            </a:r>
            <a:r>
              <a:rPr lang="en-CA" sz="2800" b="1" i="1" dirty="0">
                <a:solidFill>
                  <a:schemeClr val="tx1"/>
                </a:solidFill>
              </a:rPr>
              <a:t>Work After High School</a:t>
            </a:r>
          </a:p>
        </p:txBody>
      </p:sp>
      <p:sp>
        <p:nvSpPr>
          <p:cNvPr id="3" name="Text Placeholder 2">
            <a:extLst>
              <a:ext uri="{FF2B5EF4-FFF2-40B4-BE49-F238E27FC236}">
                <a16:creationId xmlns:a16="http://schemas.microsoft.com/office/drawing/2014/main" id="{99FB7812-D403-477B-A9E7-A3130F91129E}"/>
              </a:ext>
            </a:extLst>
          </p:cNvPr>
          <p:cNvSpPr>
            <a:spLocks noGrp="1"/>
          </p:cNvSpPr>
          <p:nvPr>
            <p:ph type="body" idx="1"/>
          </p:nvPr>
        </p:nvSpPr>
        <p:spPr>
          <a:xfrm>
            <a:off x="468885" y="2286014"/>
            <a:ext cx="4040188" cy="639762"/>
          </a:xfrm>
        </p:spPr>
        <p:txBody>
          <a:bodyPr>
            <a:normAutofit fontScale="85000" lnSpcReduction="20000"/>
          </a:bodyPr>
          <a:lstStyle/>
          <a:p>
            <a:r>
              <a:rPr lang="en-CA" dirty="0">
                <a:solidFill>
                  <a:srgbClr val="00B0F0"/>
                </a:solidFill>
              </a:rPr>
              <a:t>You may be uncertain of your career choice right now….</a:t>
            </a:r>
          </a:p>
        </p:txBody>
      </p:sp>
      <p:sp>
        <p:nvSpPr>
          <p:cNvPr id="4" name="Content Placeholder 3">
            <a:extLst>
              <a:ext uri="{FF2B5EF4-FFF2-40B4-BE49-F238E27FC236}">
                <a16:creationId xmlns:a16="http://schemas.microsoft.com/office/drawing/2014/main" id="{2F3E4D7E-4B27-4644-A72F-8144D059E418}"/>
              </a:ext>
            </a:extLst>
          </p:cNvPr>
          <p:cNvSpPr>
            <a:spLocks noGrp="1"/>
          </p:cNvSpPr>
          <p:nvPr>
            <p:ph sz="half" idx="2"/>
          </p:nvPr>
        </p:nvSpPr>
        <p:spPr>
          <a:xfrm>
            <a:off x="699247" y="3061394"/>
            <a:ext cx="3809826" cy="3951288"/>
          </a:xfrm>
        </p:spPr>
        <p:txBody>
          <a:bodyPr/>
          <a:lstStyle/>
          <a:p>
            <a:pPr marL="0" indent="0">
              <a:buNone/>
            </a:pPr>
            <a:r>
              <a:rPr lang="en-CA" dirty="0">
                <a:solidFill>
                  <a:srgbClr val="00B0F0"/>
                </a:solidFill>
              </a:rPr>
              <a:t>but choosing the right subjects now will help widen your range of career opportunities.</a:t>
            </a:r>
          </a:p>
        </p:txBody>
      </p:sp>
      <p:sp>
        <p:nvSpPr>
          <p:cNvPr id="5" name="Text Placeholder 4">
            <a:extLst>
              <a:ext uri="{FF2B5EF4-FFF2-40B4-BE49-F238E27FC236}">
                <a16:creationId xmlns:a16="http://schemas.microsoft.com/office/drawing/2014/main" id="{6B137F99-33E4-4A6D-B697-C937B6F76FF0}"/>
              </a:ext>
            </a:extLst>
          </p:cNvPr>
          <p:cNvSpPr>
            <a:spLocks noGrp="1"/>
          </p:cNvSpPr>
          <p:nvPr>
            <p:ph type="body" sz="quarter" idx="3"/>
          </p:nvPr>
        </p:nvSpPr>
        <p:spPr>
          <a:xfrm>
            <a:off x="4634929" y="1733844"/>
            <a:ext cx="4041775" cy="840944"/>
          </a:xfrm>
        </p:spPr>
        <p:txBody>
          <a:bodyPr>
            <a:normAutofit fontScale="85000" lnSpcReduction="20000"/>
          </a:bodyPr>
          <a:lstStyle/>
          <a:p>
            <a:r>
              <a:rPr lang="en-CA" dirty="0">
                <a:solidFill>
                  <a:srgbClr val="FFC000"/>
                </a:solidFill>
              </a:rPr>
              <a:t>High School offers a variety of subjects…</a:t>
            </a:r>
          </a:p>
        </p:txBody>
      </p:sp>
      <p:sp>
        <p:nvSpPr>
          <p:cNvPr id="6" name="Content Placeholder 5">
            <a:extLst>
              <a:ext uri="{FF2B5EF4-FFF2-40B4-BE49-F238E27FC236}">
                <a16:creationId xmlns:a16="http://schemas.microsoft.com/office/drawing/2014/main" id="{75A1835B-6FB7-488D-84B3-7C98BBCD42D1}"/>
              </a:ext>
            </a:extLst>
          </p:cNvPr>
          <p:cNvSpPr>
            <a:spLocks noGrp="1"/>
          </p:cNvSpPr>
          <p:nvPr>
            <p:ph sz="quarter" idx="4"/>
          </p:nvPr>
        </p:nvSpPr>
        <p:spPr>
          <a:xfrm>
            <a:off x="4743266" y="3061394"/>
            <a:ext cx="3701488" cy="3951288"/>
          </a:xfrm>
        </p:spPr>
        <p:txBody>
          <a:bodyPr/>
          <a:lstStyle/>
          <a:p>
            <a:pPr marL="0" indent="0">
              <a:buNone/>
            </a:pPr>
            <a:r>
              <a:rPr lang="en-CA" dirty="0">
                <a:solidFill>
                  <a:srgbClr val="FFC000"/>
                </a:solidFill>
              </a:rPr>
              <a:t>so, choose ones that interest you, ones you will do well in, and ones that fit your personality and values.</a:t>
            </a:r>
          </a:p>
        </p:txBody>
      </p:sp>
      <p:pic>
        <p:nvPicPr>
          <p:cNvPr id="8" name="Picture 7">
            <a:extLst>
              <a:ext uri="{FF2B5EF4-FFF2-40B4-BE49-F238E27FC236}">
                <a16:creationId xmlns:a16="http://schemas.microsoft.com/office/drawing/2014/main" id="{11E52056-D2D3-4437-B19E-455FC47112BF}"/>
              </a:ext>
            </a:extLst>
          </p:cNvPr>
          <p:cNvPicPr>
            <a:picLocks noChangeAspect="1"/>
          </p:cNvPicPr>
          <p:nvPr/>
        </p:nvPicPr>
        <p:blipFill>
          <a:blip r:embed="rId3"/>
          <a:stretch>
            <a:fillRect/>
          </a:stretch>
        </p:blipFill>
        <p:spPr>
          <a:xfrm>
            <a:off x="899275" y="4299314"/>
            <a:ext cx="3381375" cy="1762125"/>
          </a:xfrm>
          <a:prstGeom prst="rect">
            <a:avLst/>
          </a:prstGeom>
        </p:spPr>
      </p:pic>
      <p:pic>
        <p:nvPicPr>
          <p:cNvPr id="10" name="Picture 9">
            <a:extLst>
              <a:ext uri="{FF2B5EF4-FFF2-40B4-BE49-F238E27FC236}">
                <a16:creationId xmlns:a16="http://schemas.microsoft.com/office/drawing/2014/main" id="{FC7D970F-703D-4FD8-8ABA-C199E22D410A}"/>
              </a:ext>
            </a:extLst>
          </p:cNvPr>
          <p:cNvPicPr>
            <a:picLocks noChangeAspect="1"/>
          </p:cNvPicPr>
          <p:nvPr/>
        </p:nvPicPr>
        <p:blipFill>
          <a:blip r:embed="rId4"/>
          <a:stretch>
            <a:fillRect/>
          </a:stretch>
        </p:blipFill>
        <p:spPr>
          <a:xfrm>
            <a:off x="5025415" y="4299314"/>
            <a:ext cx="2992582" cy="1806290"/>
          </a:xfrm>
          <a:prstGeom prst="rect">
            <a:avLst/>
          </a:prstGeom>
        </p:spPr>
      </p:pic>
    </p:spTree>
    <p:extLst>
      <p:ext uri="{BB962C8B-B14F-4D97-AF65-F5344CB8AC3E}">
        <p14:creationId xmlns:p14="http://schemas.microsoft.com/office/powerpoint/2010/main" val="294561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4135-55A9-4D1D-B24B-A4DD365F6E43}"/>
              </a:ext>
            </a:extLst>
          </p:cNvPr>
          <p:cNvSpPr>
            <a:spLocks noGrp="1"/>
          </p:cNvSpPr>
          <p:nvPr>
            <p:ph type="title"/>
          </p:nvPr>
        </p:nvSpPr>
        <p:spPr>
          <a:xfrm>
            <a:off x="300161" y="138358"/>
            <a:ext cx="8543677" cy="1729723"/>
          </a:xfrm>
        </p:spPr>
        <p:txBody>
          <a:bodyPr>
            <a:normAutofit fontScale="90000"/>
          </a:bodyPr>
          <a:lstStyle/>
          <a:p>
            <a:r>
              <a:rPr lang="en-CA" sz="3200" dirty="0"/>
              <a:t>School counsellors can provide students with </a:t>
            </a:r>
            <a:br>
              <a:rPr lang="en-CA" sz="3200" dirty="0"/>
            </a:br>
            <a:r>
              <a:rPr lang="en-CA" sz="3200" dirty="0"/>
              <a:t>tools &amp; opportunities to match their skills, interests &amp; values with careers. </a:t>
            </a:r>
            <a:br>
              <a:rPr lang="en-CA" sz="3200" dirty="0"/>
            </a:br>
            <a:r>
              <a:rPr lang="en-CA" sz="3200" b="1" i="1" dirty="0"/>
              <a:t>This helps with course selection in high school</a:t>
            </a:r>
            <a:r>
              <a:rPr lang="en-CA" sz="3200" dirty="0"/>
              <a:t>.</a:t>
            </a:r>
          </a:p>
        </p:txBody>
      </p:sp>
      <p:sp>
        <p:nvSpPr>
          <p:cNvPr id="6" name="TextBox 5">
            <a:extLst>
              <a:ext uri="{FF2B5EF4-FFF2-40B4-BE49-F238E27FC236}">
                <a16:creationId xmlns:a16="http://schemas.microsoft.com/office/drawing/2014/main" id="{0607EF59-02A3-45A4-BACF-53F19D50A29F}"/>
              </a:ext>
            </a:extLst>
          </p:cNvPr>
          <p:cNvSpPr txBox="1"/>
          <p:nvPr/>
        </p:nvSpPr>
        <p:spPr>
          <a:xfrm>
            <a:off x="170036" y="2543866"/>
            <a:ext cx="3267113" cy="369332"/>
          </a:xfrm>
          <a:prstGeom prst="rect">
            <a:avLst/>
          </a:prstGeom>
          <a:noFill/>
        </p:spPr>
        <p:txBody>
          <a:bodyPr wrap="none" rtlCol="0">
            <a:spAutoFit/>
          </a:bodyPr>
          <a:lstStyle/>
          <a:p>
            <a:r>
              <a:rPr lang="en-CA" dirty="0">
                <a:solidFill>
                  <a:schemeClr val="tx2">
                    <a:lumMod val="60000"/>
                    <a:lumOff val="40000"/>
                  </a:schemeClr>
                </a:solidFill>
              </a:rPr>
              <a:t>1. </a:t>
            </a:r>
            <a:r>
              <a:rPr lang="en-CA" dirty="0" err="1">
                <a:solidFill>
                  <a:schemeClr val="tx2">
                    <a:lumMod val="60000"/>
                    <a:lumOff val="40000"/>
                  </a:schemeClr>
                </a:solidFill>
              </a:rPr>
              <a:t>MyBlueprint</a:t>
            </a:r>
            <a:r>
              <a:rPr lang="en-CA" dirty="0">
                <a:solidFill>
                  <a:schemeClr val="tx2">
                    <a:lumMod val="60000"/>
                    <a:lumOff val="40000"/>
                  </a:schemeClr>
                </a:solidFill>
              </a:rPr>
              <a:t>: myblueprint.ca</a:t>
            </a:r>
          </a:p>
        </p:txBody>
      </p:sp>
      <p:sp>
        <p:nvSpPr>
          <p:cNvPr id="14" name="TextBox 13">
            <a:extLst>
              <a:ext uri="{FF2B5EF4-FFF2-40B4-BE49-F238E27FC236}">
                <a16:creationId xmlns:a16="http://schemas.microsoft.com/office/drawing/2014/main" id="{4F579C58-383F-4B3F-A3D9-495C5DAF2333}"/>
              </a:ext>
            </a:extLst>
          </p:cNvPr>
          <p:cNvSpPr txBox="1"/>
          <p:nvPr/>
        </p:nvSpPr>
        <p:spPr>
          <a:xfrm>
            <a:off x="3816465" y="2544733"/>
            <a:ext cx="3704669" cy="369332"/>
          </a:xfrm>
          <a:prstGeom prst="rect">
            <a:avLst/>
          </a:prstGeom>
          <a:noFill/>
        </p:spPr>
        <p:txBody>
          <a:bodyPr wrap="none" rtlCol="0">
            <a:spAutoFit/>
          </a:bodyPr>
          <a:lstStyle/>
          <a:p>
            <a:r>
              <a:rPr lang="en-CA" dirty="0">
                <a:solidFill>
                  <a:schemeClr val="tx2">
                    <a:lumMod val="60000"/>
                    <a:lumOff val="40000"/>
                  </a:schemeClr>
                </a:solidFill>
              </a:rPr>
              <a:t>2. SIEC: saskatooniec.ca/programs </a:t>
            </a:r>
          </a:p>
        </p:txBody>
      </p:sp>
      <p:pic>
        <p:nvPicPr>
          <p:cNvPr id="18" name="Picture 17">
            <a:extLst>
              <a:ext uri="{FF2B5EF4-FFF2-40B4-BE49-F238E27FC236}">
                <a16:creationId xmlns:a16="http://schemas.microsoft.com/office/drawing/2014/main" id="{E58A19AC-A8B5-4642-B94A-5CB3A7F597C3}"/>
              </a:ext>
            </a:extLst>
          </p:cNvPr>
          <p:cNvPicPr>
            <a:picLocks noChangeAspect="1"/>
          </p:cNvPicPr>
          <p:nvPr/>
        </p:nvPicPr>
        <p:blipFill>
          <a:blip r:embed="rId3"/>
          <a:stretch>
            <a:fillRect/>
          </a:stretch>
        </p:blipFill>
        <p:spPr>
          <a:xfrm>
            <a:off x="3888187" y="3090624"/>
            <a:ext cx="2035533" cy="2430924"/>
          </a:xfrm>
          <a:prstGeom prst="rect">
            <a:avLst/>
          </a:prstGeom>
        </p:spPr>
      </p:pic>
      <p:pic>
        <p:nvPicPr>
          <p:cNvPr id="21" name="Picture 20">
            <a:extLst>
              <a:ext uri="{FF2B5EF4-FFF2-40B4-BE49-F238E27FC236}">
                <a16:creationId xmlns:a16="http://schemas.microsoft.com/office/drawing/2014/main" id="{7F223EAF-5094-4D76-8C4F-407B18B7EB52}"/>
              </a:ext>
            </a:extLst>
          </p:cNvPr>
          <p:cNvPicPr>
            <a:picLocks noChangeAspect="1"/>
          </p:cNvPicPr>
          <p:nvPr/>
        </p:nvPicPr>
        <p:blipFill>
          <a:blip r:embed="rId4"/>
          <a:stretch>
            <a:fillRect/>
          </a:stretch>
        </p:blipFill>
        <p:spPr>
          <a:xfrm>
            <a:off x="6002901" y="3103576"/>
            <a:ext cx="1603347" cy="2405021"/>
          </a:xfrm>
          <a:prstGeom prst="rect">
            <a:avLst/>
          </a:prstGeom>
        </p:spPr>
      </p:pic>
      <p:pic>
        <p:nvPicPr>
          <p:cNvPr id="23" name="Picture 22">
            <a:extLst>
              <a:ext uri="{FF2B5EF4-FFF2-40B4-BE49-F238E27FC236}">
                <a16:creationId xmlns:a16="http://schemas.microsoft.com/office/drawing/2014/main" id="{4431CBE4-D840-4D05-BA92-CAE93CCF97F5}"/>
              </a:ext>
            </a:extLst>
          </p:cNvPr>
          <p:cNvPicPr>
            <a:picLocks noChangeAspect="1"/>
          </p:cNvPicPr>
          <p:nvPr/>
        </p:nvPicPr>
        <p:blipFill>
          <a:blip r:embed="rId5"/>
          <a:stretch>
            <a:fillRect/>
          </a:stretch>
        </p:blipFill>
        <p:spPr>
          <a:xfrm>
            <a:off x="7667669" y="3090624"/>
            <a:ext cx="1386679" cy="2405021"/>
          </a:xfrm>
          <a:prstGeom prst="rect">
            <a:avLst/>
          </a:prstGeom>
        </p:spPr>
      </p:pic>
      <p:pic>
        <p:nvPicPr>
          <p:cNvPr id="3" name="Picture 1">
            <a:hlinkClick r:id="rId6"/>
            <a:extLst>
              <a:ext uri="{FF2B5EF4-FFF2-40B4-BE49-F238E27FC236}">
                <a16:creationId xmlns:a16="http://schemas.microsoft.com/office/drawing/2014/main" id="{F7F1385E-4790-CF75-A06E-20A7E57C25B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652" y="3108824"/>
            <a:ext cx="3592820" cy="131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1A48A31-DC3B-59F2-1487-27EC41EAF29E}"/>
              </a:ext>
            </a:extLst>
          </p:cNvPr>
          <p:cNvSpPr txBox="1"/>
          <p:nvPr/>
        </p:nvSpPr>
        <p:spPr>
          <a:xfrm>
            <a:off x="89652" y="4466698"/>
            <a:ext cx="3737114" cy="1200329"/>
          </a:xfrm>
          <a:prstGeom prst="rect">
            <a:avLst/>
          </a:prstGeom>
          <a:noFill/>
        </p:spPr>
        <p:txBody>
          <a:bodyPr wrap="square">
            <a:spAutoFit/>
          </a:bodyPr>
          <a:lstStyle/>
          <a:p>
            <a:pPr marL="0" indent="0">
              <a:buNone/>
            </a:pPr>
            <a:r>
              <a:rPr lang="en-CA" altLang="en-US" b="1" dirty="0">
                <a:solidFill>
                  <a:srgbClr val="00B0F0"/>
                </a:solidFill>
              </a:rPr>
              <a:t>By accessing your</a:t>
            </a:r>
            <a:endParaRPr lang="en-CA" dirty="0">
              <a:solidFill>
                <a:srgbClr val="00B0F0"/>
              </a:solidFill>
            </a:endParaRPr>
          </a:p>
          <a:p>
            <a:pPr marL="0" indent="0">
              <a:buNone/>
            </a:pPr>
            <a:r>
              <a:rPr lang="en-CA" altLang="en-US" b="1" dirty="0" err="1">
                <a:solidFill>
                  <a:srgbClr val="00B0F0"/>
                </a:solidFill>
              </a:rPr>
              <a:t>MyBlueprint</a:t>
            </a:r>
            <a:r>
              <a:rPr lang="en-CA" altLang="en-US" b="1" dirty="0">
                <a:solidFill>
                  <a:srgbClr val="00B0F0"/>
                </a:solidFill>
              </a:rPr>
              <a:t> account, you can use your grad planner to map out your future classes. </a:t>
            </a:r>
            <a:endParaRPr lang="en-CA" dirty="0">
              <a:solidFill>
                <a:srgbClr val="00B0F0"/>
              </a:solidFill>
              <a:cs typeface="Arial"/>
            </a:endParaRPr>
          </a:p>
        </p:txBody>
      </p:sp>
    </p:spTree>
    <p:extLst>
      <p:ext uri="{BB962C8B-B14F-4D97-AF65-F5344CB8AC3E}">
        <p14:creationId xmlns:p14="http://schemas.microsoft.com/office/powerpoint/2010/main" val="136269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56F3-B36E-48AB-B4BD-B3E666C38C8C}"/>
              </a:ext>
            </a:extLst>
          </p:cNvPr>
          <p:cNvSpPr>
            <a:spLocks noGrp="1"/>
          </p:cNvSpPr>
          <p:nvPr>
            <p:ph type="title"/>
          </p:nvPr>
        </p:nvSpPr>
        <p:spPr>
          <a:xfrm>
            <a:off x="-426370" y="-20381"/>
            <a:ext cx="7982362" cy="1097085"/>
          </a:xfrm>
        </p:spPr>
        <p:txBody>
          <a:bodyPr/>
          <a:lstStyle/>
          <a:p>
            <a:r>
              <a:rPr lang="en-CA"/>
              <a:t>                       Post Secondary</a:t>
            </a:r>
          </a:p>
        </p:txBody>
      </p:sp>
      <p:sp>
        <p:nvSpPr>
          <p:cNvPr id="3" name="Content Placeholder 2">
            <a:extLst>
              <a:ext uri="{FF2B5EF4-FFF2-40B4-BE49-F238E27FC236}">
                <a16:creationId xmlns:a16="http://schemas.microsoft.com/office/drawing/2014/main" id="{50C1F206-09A0-442B-A482-4C5E7D20CDB9}"/>
              </a:ext>
            </a:extLst>
          </p:cNvPr>
          <p:cNvSpPr>
            <a:spLocks noGrp="1"/>
          </p:cNvSpPr>
          <p:nvPr>
            <p:ph idx="1"/>
          </p:nvPr>
        </p:nvSpPr>
        <p:spPr>
          <a:xfrm>
            <a:off x="3300666" y="1388667"/>
            <a:ext cx="5005222" cy="2896461"/>
          </a:xfrm>
        </p:spPr>
        <p:txBody>
          <a:bodyPr>
            <a:normAutofit fontScale="77500" lnSpcReduction="20000"/>
          </a:bodyPr>
          <a:lstStyle/>
          <a:p>
            <a:pPr marL="0" indent="0">
              <a:buNone/>
            </a:pPr>
            <a:r>
              <a:rPr lang="en-CA" sz="2800" dirty="0">
                <a:solidFill>
                  <a:srgbClr val="FFC000"/>
                </a:solidFill>
              </a:rPr>
              <a:t>If, after graduation, you plan to attend a post-secondary institution, be sure to look at their requirements. </a:t>
            </a:r>
          </a:p>
          <a:p>
            <a:pPr marL="0" indent="0">
              <a:buNone/>
            </a:pPr>
            <a:r>
              <a:rPr lang="en-CA" sz="2800" dirty="0">
                <a:solidFill>
                  <a:srgbClr val="FFC000"/>
                </a:solidFill>
              </a:rPr>
              <a:t> </a:t>
            </a:r>
          </a:p>
          <a:p>
            <a:pPr marL="0" indent="0">
              <a:buNone/>
            </a:pPr>
            <a:r>
              <a:rPr lang="en-CA" sz="2800" dirty="0">
                <a:solidFill>
                  <a:srgbClr val="FFC000"/>
                </a:solidFill>
              </a:rPr>
              <a:t>You will need certain </a:t>
            </a:r>
            <a:r>
              <a:rPr lang="en-CA" sz="2800" b="1" i="1" dirty="0">
                <a:solidFill>
                  <a:srgbClr val="FFC000"/>
                </a:solidFill>
              </a:rPr>
              <a:t>high school pre-requisites </a:t>
            </a:r>
            <a:r>
              <a:rPr lang="en-CA" sz="2800" dirty="0">
                <a:solidFill>
                  <a:srgbClr val="FFC000"/>
                </a:solidFill>
              </a:rPr>
              <a:t>to take certain post-secondary classes/programs.</a:t>
            </a:r>
          </a:p>
          <a:p>
            <a:pPr marL="0" indent="0">
              <a:buNone/>
            </a:pPr>
            <a:endParaRPr lang="en-CA" dirty="0"/>
          </a:p>
          <a:p>
            <a:pPr marL="0" indent="0">
              <a:buNone/>
            </a:pPr>
            <a:endParaRPr lang="en-CA" dirty="0"/>
          </a:p>
        </p:txBody>
      </p:sp>
      <p:pic>
        <p:nvPicPr>
          <p:cNvPr id="4" name="Picture 3">
            <a:extLst>
              <a:ext uri="{FF2B5EF4-FFF2-40B4-BE49-F238E27FC236}">
                <a16:creationId xmlns:a16="http://schemas.microsoft.com/office/drawing/2014/main" id="{D7E609B8-C711-41D3-AFA7-C868D62470CC}"/>
              </a:ext>
            </a:extLst>
          </p:cNvPr>
          <p:cNvPicPr>
            <a:picLocks noChangeAspect="1"/>
          </p:cNvPicPr>
          <p:nvPr/>
        </p:nvPicPr>
        <p:blipFill>
          <a:blip r:embed="rId3"/>
          <a:stretch>
            <a:fillRect/>
          </a:stretch>
        </p:blipFill>
        <p:spPr>
          <a:xfrm>
            <a:off x="838112" y="339170"/>
            <a:ext cx="1097085" cy="1097085"/>
          </a:xfrm>
          <a:prstGeom prst="rect">
            <a:avLst/>
          </a:prstGeom>
        </p:spPr>
      </p:pic>
      <p:pic>
        <p:nvPicPr>
          <p:cNvPr id="6" name="Picture 5">
            <a:extLst>
              <a:ext uri="{FF2B5EF4-FFF2-40B4-BE49-F238E27FC236}">
                <a16:creationId xmlns:a16="http://schemas.microsoft.com/office/drawing/2014/main" id="{7655963B-0567-4A2A-8569-8259E4B5E4E2}"/>
              </a:ext>
            </a:extLst>
          </p:cNvPr>
          <p:cNvPicPr>
            <a:picLocks noChangeAspect="1"/>
          </p:cNvPicPr>
          <p:nvPr/>
        </p:nvPicPr>
        <p:blipFill>
          <a:blip r:embed="rId4"/>
          <a:stretch>
            <a:fillRect/>
          </a:stretch>
        </p:blipFill>
        <p:spPr>
          <a:xfrm>
            <a:off x="603429" y="5343993"/>
            <a:ext cx="1566450" cy="1174837"/>
          </a:xfrm>
          <a:prstGeom prst="rect">
            <a:avLst/>
          </a:prstGeom>
        </p:spPr>
      </p:pic>
      <p:pic>
        <p:nvPicPr>
          <p:cNvPr id="7" name="Picture 6">
            <a:extLst>
              <a:ext uri="{FF2B5EF4-FFF2-40B4-BE49-F238E27FC236}">
                <a16:creationId xmlns:a16="http://schemas.microsoft.com/office/drawing/2014/main" id="{40964704-EC3A-4F7B-B66C-DA50F4AC655E}"/>
              </a:ext>
            </a:extLst>
          </p:cNvPr>
          <p:cNvPicPr>
            <a:picLocks noChangeAspect="1"/>
          </p:cNvPicPr>
          <p:nvPr/>
        </p:nvPicPr>
        <p:blipFill>
          <a:blip r:embed="rId5"/>
          <a:stretch>
            <a:fillRect/>
          </a:stretch>
        </p:blipFill>
        <p:spPr>
          <a:xfrm>
            <a:off x="856426" y="3429000"/>
            <a:ext cx="1078771" cy="1398088"/>
          </a:xfrm>
          <a:prstGeom prst="rect">
            <a:avLst/>
          </a:prstGeom>
        </p:spPr>
      </p:pic>
      <p:pic>
        <p:nvPicPr>
          <p:cNvPr id="9" name="Picture 8">
            <a:extLst>
              <a:ext uri="{FF2B5EF4-FFF2-40B4-BE49-F238E27FC236}">
                <a16:creationId xmlns:a16="http://schemas.microsoft.com/office/drawing/2014/main" id="{71BF7B12-3309-4BD3-B27E-9650EA1E3552}"/>
              </a:ext>
            </a:extLst>
          </p:cNvPr>
          <p:cNvPicPr>
            <a:picLocks noChangeAspect="1"/>
          </p:cNvPicPr>
          <p:nvPr/>
        </p:nvPicPr>
        <p:blipFill>
          <a:blip r:embed="rId6"/>
          <a:stretch>
            <a:fillRect/>
          </a:stretch>
        </p:blipFill>
        <p:spPr>
          <a:xfrm>
            <a:off x="535479" y="2065207"/>
            <a:ext cx="1702353" cy="797978"/>
          </a:xfrm>
          <a:prstGeom prst="rect">
            <a:avLst/>
          </a:prstGeom>
        </p:spPr>
      </p:pic>
      <p:pic>
        <p:nvPicPr>
          <p:cNvPr id="5" name="Picture 5">
            <a:extLst>
              <a:ext uri="{FF2B5EF4-FFF2-40B4-BE49-F238E27FC236}">
                <a16:creationId xmlns:a16="http://schemas.microsoft.com/office/drawing/2014/main" id="{16198E08-B54E-D56D-1F8C-89B2B0FCBE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6828" y="5630903"/>
            <a:ext cx="2895600" cy="96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91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1905-2E3E-41C3-BDB0-8B2AB0E9F3F9}"/>
              </a:ext>
            </a:extLst>
          </p:cNvPr>
          <p:cNvSpPr>
            <a:spLocks noGrp="1"/>
          </p:cNvSpPr>
          <p:nvPr>
            <p:ph type="title"/>
          </p:nvPr>
        </p:nvSpPr>
        <p:spPr>
          <a:xfrm>
            <a:off x="307774" y="547134"/>
            <a:ext cx="8229600" cy="1143000"/>
          </a:xfrm>
        </p:spPr>
        <p:txBody>
          <a:bodyPr>
            <a:normAutofit fontScale="90000"/>
          </a:bodyPr>
          <a:lstStyle/>
          <a:p>
            <a:r>
              <a:rPr lang="en-CA" sz="3200"/>
              <a:t>Once you have an idea of the careers that interest you &amp; the schooling required, you can begin to make your high school plan.  </a:t>
            </a:r>
          </a:p>
        </p:txBody>
      </p:sp>
      <p:sp>
        <p:nvSpPr>
          <p:cNvPr id="3" name="Text Placeholder 2">
            <a:extLst>
              <a:ext uri="{FF2B5EF4-FFF2-40B4-BE49-F238E27FC236}">
                <a16:creationId xmlns:a16="http://schemas.microsoft.com/office/drawing/2014/main" id="{E5D669B7-F158-485E-86F2-6C4CDDBE55E4}"/>
              </a:ext>
            </a:extLst>
          </p:cNvPr>
          <p:cNvSpPr>
            <a:spLocks noGrp="1"/>
          </p:cNvSpPr>
          <p:nvPr>
            <p:ph type="body" idx="1"/>
          </p:nvPr>
        </p:nvSpPr>
        <p:spPr>
          <a:xfrm>
            <a:off x="847720" y="1630850"/>
            <a:ext cx="4176970" cy="898874"/>
          </a:xfrm>
        </p:spPr>
        <p:txBody>
          <a:bodyPr/>
          <a:lstStyle/>
          <a:p>
            <a:r>
              <a:rPr lang="en-CA" dirty="0"/>
              <a:t>     </a:t>
            </a:r>
            <a:r>
              <a:rPr lang="en-CA" dirty="0">
                <a:solidFill>
                  <a:srgbClr val="FFC000"/>
                </a:solidFill>
              </a:rPr>
              <a:t>Required Courses        VS</a:t>
            </a:r>
          </a:p>
        </p:txBody>
      </p:sp>
      <p:sp>
        <p:nvSpPr>
          <p:cNvPr id="4" name="Content Placeholder 3">
            <a:extLst>
              <a:ext uri="{FF2B5EF4-FFF2-40B4-BE49-F238E27FC236}">
                <a16:creationId xmlns:a16="http://schemas.microsoft.com/office/drawing/2014/main" id="{47295970-C100-4A61-A044-56ACFE84DD1A}"/>
              </a:ext>
            </a:extLst>
          </p:cNvPr>
          <p:cNvSpPr>
            <a:spLocks noGrp="1"/>
          </p:cNvSpPr>
          <p:nvPr>
            <p:ph sz="half" idx="2"/>
          </p:nvPr>
        </p:nvSpPr>
        <p:spPr>
          <a:xfrm>
            <a:off x="692594" y="2948432"/>
            <a:ext cx="3789759" cy="1666715"/>
          </a:xfrm>
        </p:spPr>
        <p:txBody>
          <a:bodyPr>
            <a:normAutofit lnSpcReduction="10000"/>
          </a:bodyPr>
          <a:lstStyle/>
          <a:p>
            <a:r>
              <a:rPr lang="en-CA" sz="2200" dirty="0">
                <a:solidFill>
                  <a:srgbClr val="FFC000"/>
                </a:solidFill>
              </a:rPr>
              <a:t>In Grades 10-12 there are </a:t>
            </a:r>
            <a:r>
              <a:rPr lang="en-CA" sz="2200" u="sng" dirty="0">
                <a:solidFill>
                  <a:srgbClr val="00B0F0"/>
                </a:solidFill>
              </a:rPr>
              <a:t>14 REQUIRED</a:t>
            </a:r>
            <a:r>
              <a:rPr lang="en-CA" sz="2200" dirty="0">
                <a:solidFill>
                  <a:srgbClr val="00B0F0"/>
                </a:solidFill>
              </a:rPr>
              <a:t> </a:t>
            </a:r>
            <a:r>
              <a:rPr lang="en-CA" sz="2200" dirty="0">
                <a:solidFill>
                  <a:srgbClr val="FFC000"/>
                </a:solidFill>
              </a:rPr>
              <a:t>classes you must take.</a:t>
            </a:r>
          </a:p>
        </p:txBody>
      </p:sp>
      <p:sp>
        <p:nvSpPr>
          <p:cNvPr id="5" name="Text Placeholder 4">
            <a:extLst>
              <a:ext uri="{FF2B5EF4-FFF2-40B4-BE49-F238E27FC236}">
                <a16:creationId xmlns:a16="http://schemas.microsoft.com/office/drawing/2014/main" id="{3666D5AF-F161-43CC-A1C4-A21446A831A6}"/>
              </a:ext>
            </a:extLst>
          </p:cNvPr>
          <p:cNvSpPr>
            <a:spLocks noGrp="1"/>
          </p:cNvSpPr>
          <p:nvPr>
            <p:ph type="body" sz="quarter" idx="3"/>
          </p:nvPr>
        </p:nvSpPr>
        <p:spPr>
          <a:xfrm>
            <a:off x="5024690" y="1889962"/>
            <a:ext cx="3037266" cy="639762"/>
          </a:xfrm>
        </p:spPr>
        <p:txBody>
          <a:bodyPr/>
          <a:lstStyle/>
          <a:p>
            <a:r>
              <a:rPr lang="en-CA" dirty="0">
                <a:solidFill>
                  <a:srgbClr val="FFC000"/>
                </a:solidFill>
              </a:rPr>
              <a:t>Elective Courses </a:t>
            </a:r>
          </a:p>
        </p:txBody>
      </p:sp>
      <p:sp>
        <p:nvSpPr>
          <p:cNvPr id="6" name="Content Placeholder 5">
            <a:extLst>
              <a:ext uri="{FF2B5EF4-FFF2-40B4-BE49-F238E27FC236}">
                <a16:creationId xmlns:a16="http://schemas.microsoft.com/office/drawing/2014/main" id="{4B8E82F0-1E77-49C2-A1D8-DEF069ACC917}"/>
              </a:ext>
            </a:extLst>
          </p:cNvPr>
          <p:cNvSpPr>
            <a:spLocks noGrp="1"/>
          </p:cNvSpPr>
          <p:nvPr>
            <p:ph sz="quarter" idx="4"/>
          </p:nvPr>
        </p:nvSpPr>
        <p:spPr>
          <a:xfrm>
            <a:off x="4732783" y="2948432"/>
            <a:ext cx="3563496" cy="1666715"/>
          </a:xfrm>
        </p:spPr>
        <p:txBody>
          <a:bodyPr>
            <a:normAutofit lnSpcReduction="10000"/>
          </a:bodyPr>
          <a:lstStyle/>
          <a:p>
            <a:r>
              <a:rPr lang="en-CA" sz="2200" dirty="0">
                <a:solidFill>
                  <a:srgbClr val="FFC000"/>
                </a:solidFill>
              </a:rPr>
              <a:t>There are a minimum of   </a:t>
            </a:r>
            <a:r>
              <a:rPr lang="en-CA" sz="2200" u="sng" dirty="0">
                <a:solidFill>
                  <a:srgbClr val="00B0F0"/>
                </a:solidFill>
              </a:rPr>
              <a:t>10 ELECTIVE</a:t>
            </a:r>
            <a:r>
              <a:rPr lang="en-CA" sz="2200" dirty="0">
                <a:solidFill>
                  <a:srgbClr val="00B0F0"/>
                </a:solidFill>
              </a:rPr>
              <a:t> </a:t>
            </a:r>
            <a:r>
              <a:rPr lang="en-CA" sz="2200" dirty="0">
                <a:solidFill>
                  <a:srgbClr val="FFC000"/>
                </a:solidFill>
              </a:rPr>
              <a:t>classes you choose to take.</a:t>
            </a:r>
          </a:p>
          <a:p>
            <a:pPr marL="0" indent="0">
              <a:buNone/>
            </a:pPr>
            <a:r>
              <a:rPr lang="en-CA" dirty="0"/>
              <a:t> </a:t>
            </a:r>
          </a:p>
        </p:txBody>
      </p:sp>
      <p:sp>
        <p:nvSpPr>
          <p:cNvPr id="7" name="TextBox 6">
            <a:extLst>
              <a:ext uri="{FF2B5EF4-FFF2-40B4-BE49-F238E27FC236}">
                <a16:creationId xmlns:a16="http://schemas.microsoft.com/office/drawing/2014/main" id="{CB34A415-0A72-4264-A999-9641954A20B3}"/>
              </a:ext>
            </a:extLst>
          </p:cNvPr>
          <p:cNvSpPr txBox="1"/>
          <p:nvPr/>
        </p:nvSpPr>
        <p:spPr>
          <a:xfrm>
            <a:off x="847720" y="4615147"/>
            <a:ext cx="7448559" cy="1077218"/>
          </a:xfrm>
          <a:prstGeom prst="rect">
            <a:avLst/>
          </a:prstGeom>
          <a:noFill/>
        </p:spPr>
        <p:txBody>
          <a:bodyPr wrap="square" rtlCol="0">
            <a:spAutoFit/>
          </a:bodyPr>
          <a:lstStyle/>
          <a:p>
            <a:pPr algn="ctr"/>
            <a:r>
              <a:rPr lang="en-CA" sz="3200" dirty="0">
                <a:solidFill>
                  <a:srgbClr val="00B0F0"/>
                </a:solidFill>
              </a:rPr>
              <a:t>TOGETHER they must add up to 24 credits to earn a Grade 12 standing.</a:t>
            </a:r>
          </a:p>
        </p:txBody>
      </p:sp>
    </p:spTree>
    <p:extLst>
      <p:ext uri="{BB962C8B-B14F-4D97-AF65-F5344CB8AC3E}">
        <p14:creationId xmlns:p14="http://schemas.microsoft.com/office/powerpoint/2010/main" val="367767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C949B7A-BF18-49AE-B842-A5B2E2A4EFCF}"/>
              </a:ext>
            </a:extLst>
          </p:cNvPr>
          <p:cNvSpPr>
            <a:spLocks noGrp="1" noChangeArrowheads="1"/>
          </p:cNvSpPr>
          <p:nvPr>
            <p:ph type="title"/>
          </p:nvPr>
        </p:nvSpPr>
        <p:spPr>
          <a:xfrm>
            <a:off x="1731264" y="0"/>
            <a:ext cx="5388864" cy="1261872"/>
          </a:xfrm>
        </p:spPr>
        <p:txBody>
          <a:bodyPr/>
          <a:lstStyle/>
          <a:p>
            <a:pPr algn="ctr" eaLnBrk="1" hangingPunct="1"/>
            <a:r>
              <a:rPr lang="en-US" altLang="en-US" sz="4300">
                <a:latin typeface="Arial Black" panose="020B0A04020102020204" pitchFamily="34" charset="0"/>
              </a:rPr>
              <a:t>Courses</a:t>
            </a:r>
          </a:p>
        </p:txBody>
      </p:sp>
      <p:sp>
        <p:nvSpPr>
          <p:cNvPr id="9219" name="Rectangle 3">
            <a:extLst>
              <a:ext uri="{FF2B5EF4-FFF2-40B4-BE49-F238E27FC236}">
                <a16:creationId xmlns:a16="http://schemas.microsoft.com/office/drawing/2014/main" id="{74F18914-98CD-4A81-8785-7346ABAFF86B}"/>
              </a:ext>
            </a:extLst>
          </p:cNvPr>
          <p:cNvSpPr>
            <a:spLocks noGrp="1" noChangeArrowheads="1"/>
          </p:cNvSpPr>
          <p:nvPr>
            <p:ph idx="1"/>
          </p:nvPr>
        </p:nvSpPr>
        <p:spPr>
          <a:xfrm>
            <a:off x="377952" y="1103555"/>
            <a:ext cx="8388096" cy="5056632"/>
          </a:xfrm>
        </p:spPr>
        <p:txBody>
          <a:bodyPr>
            <a:normAutofit/>
          </a:bodyPr>
          <a:lstStyle/>
          <a:p>
            <a:pPr eaLnBrk="1" hangingPunct="1">
              <a:buClr>
                <a:schemeClr val="tx2">
                  <a:lumMod val="90000"/>
                </a:schemeClr>
              </a:buClr>
              <a:defRPr/>
            </a:pPr>
            <a:r>
              <a:rPr lang="en-CA" altLang="en-US" sz="2600" b="1" dirty="0">
                <a:solidFill>
                  <a:srgbClr val="FFC000"/>
                </a:solidFill>
              </a:rPr>
              <a:t>If this year you are taking:</a:t>
            </a:r>
          </a:p>
          <a:p>
            <a:pPr lvl="1" eaLnBrk="1" hangingPunct="1">
              <a:buClr>
                <a:schemeClr val="tx2">
                  <a:lumMod val="90000"/>
                </a:schemeClr>
              </a:buClr>
              <a:defRPr/>
            </a:pPr>
            <a:r>
              <a:rPr lang="en-CA" altLang="en-US" sz="2800" b="1" dirty="0">
                <a:solidFill>
                  <a:srgbClr val="FFC000"/>
                </a:solidFill>
              </a:rPr>
              <a:t>Bridge, Supported or Stretched Math</a:t>
            </a:r>
          </a:p>
          <a:p>
            <a:pPr lvl="1" eaLnBrk="1" hangingPunct="1">
              <a:buClr>
                <a:schemeClr val="tx2">
                  <a:lumMod val="90000"/>
                </a:schemeClr>
              </a:buClr>
              <a:defRPr/>
            </a:pPr>
            <a:r>
              <a:rPr lang="en-CA" altLang="en-US" sz="2800" b="1" dirty="0">
                <a:solidFill>
                  <a:srgbClr val="FFC000"/>
                </a:solidFill>
              </a:rPr>
              <a:t>EAL English, Language classes or tutorial</a:t>
            </a:r>
          </a:p>
          <a:p>
            <a:pPr lvl="1" eaLnBrk="1" hangingPunct="1">
              <a:buClr>
                <a:schemeClr val="tx2">
                  <a:lumMod val="90000"/>
                </a:schemeClr>
              </a:buClr>
              <a:defRPr/>
            </a:pPr>
            <a:r>
              <a:rPr lang="en-CA" altLang="en-US" sz="2800" b="1" dirty="0">
                <a:solidFill>
                  <a:srgbClr val="FFC000"/>
                </a:solidFill>
              </a:rPr>
              <a:t>Learning Assistance tutorial </a:t>
            </a:r>
          </a:p>
          <a:p>
            <a:pPr lvl="1" eaLnBrk="1" hangingPunct="1">
              <a:buClr>
                <a:schemeClr val="tx2">
                  <a:lumMod val="90000"/>
                </a:schemeClr>
              </a:buClr>
              <a:defRPr/>
            </a:pPr>
            <a:r>
              <a:rPr lang="en-CA" altLang="en-US" sz="2800" b="1" dirty="0">
                <a:solidFill>
                  <a:srgbClr val="FFC000"/>
                </a:solidFill>
              </a:rPr>
              <a:t>Modified classes </a:t>
            </a:r>
          </a:p>
          <a:p>
            <a:pPr marL="457200" lvl="1" indent="0" eaLnBrk="1" hangingPunct="1">
              <a:buClr>
                <a:schemeClr val="tx2">
                  <a:lumMod val="90000"/>
                </a:schemeClr>
              </a:buClr>
              <a:buNone/>
              <a:defRPr/>
            </a:pPr>
            <a:endParaRPr lang="en-CA" altLang="en-US" sz="2800" b="1" dirty="0">
              <a:solidFill>
                <a:srgbClr val="FFC000"/>
              </a:solidFill>
            </a:endParaRPr>
          </a:p>
          <a:p>
            <a:pPr marL="457200" lvl="1" indent="0" eaLnBrk="1" hangingPunct="1">
              <a:buClr>
                <a:schemeClr val="tx2">
                  <a:lumMod val="90000"/>
                </a:schemeClr>
              </a:buClr>
              <a:buNone/>
              <a:defRPr/>
            </a:pPr>
            <a:r>
              <a:rPr lang="en-CA" altLang="en-US" sz="2800" b="1" dirty="0">
                <a:solidFill>
                  <a:srgbClr val="00B0F0"/>
                </a:solidFill>
              </a:rPr>
              <a:t>Please speak to your teacher, a counsellor or administrator regarding your course selection.</a:t>
            </a:r>
            <a:endParaRPr lang="en-US" altLang="en-US" sz="2800" b="1" dirty="0">
              <a:solidFill>
                <a:srgbClr val="00B0F0"/>
              </a:solidFill>
            </a:endParaRPr>
          </a:p>
          <a:p>
            <a:pPr marL="0" indent="0" eaLnBrk="1" hangingPunct="1">
              <a:buClr>
                <a:schemeClr val="tx2">
                  <a:lumMod val="90000"/>
                </a:schemeClr>
              </a:buClr>
              <a:buFont typeface="Wingdings" panose="05000000000000000000" pitchFamily="2" charset="2"/>
              <a:buNone/>
              <a:defRPr/>
            </a:pPr>
            <a:endParaRPr lang="en-CA" altLang="en-US" b="1" dirty="0"/>
          </a:p>
          <a:p>
            <a:pPr eaLnBrk="1" hangingPunct="1">
              <a:buClr>
                <a:schemeClr val="tx2">
                  <a:lumMod val="90000"/>
                </a:schemeClr>
              </a:buClr>
              <a:defRPr/>
            </a:pPr>
            <a:endParaRPr lang="en-US" altLang="en-US" dirty="0">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23349"/>
    </mc:Choice>
    <mc:Fallback xmlns="">
      <p:transition advTm="2334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1E5C"/>
        </a:soli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90F1731-2D0E-4EA0-B1BC-09D0E350AB32}"/>
              </a:ext>
            </a:extLst>
          </p:cNvPr>
          <p:cNvSpPr>
            <a:spLocks noGrp="1" noChangeArrowheads="1"/>
          </p:cNvSpPr>
          <p:nvPr>
            <p:ph type="title"/>
          </p:nvPr>
        </p:nvSpPr>
        <p:spPr>
          <a:xfrm>
            <a:off x="457200" y="322729"/>
            <a:ext cx="8229600" cy="1143000"/>
          </a:xfrm>
        </p:spPr>
        <p:txBody>
          <a:bodyPr/>
          <a:lstStyle/>
          <a:p>
            <a:r>
              <a:rPr lang="en-CA" altLang="en-US" dirty="0">
                <a:latin typeface="Arial Black" panose="020B0A04020102020204" pitchFamily="34" charset="0"/>
              </a:rPr>
              <a:t>Advanced Placement</a:t>
            </a:r>
          </a:p>
        </p:txBody>
      </p:sp>
      <p:sp>
        <p:nvSpPr>
          <p:cNvPr id="28675" name="Content Placeholder 2">
            <a:extLst>
              <a:ext uri="{FF2B5EF4-FFF2-40B4-BE49-F238E27FC236}">
                <a16:creationId xmlns:a16="http://schemas.microsoft.com/office/drawing/2014/main" id="{47A36129-B8F0-4C56-A47F-1A914F65D554}"/>
              </a:ext>
            </a:extLst>
          </p:cNvPr>
          <p:cNvSpPr>
            <a:spLocks noGrp="1"/>
          </p:cNvSpPr>
          <p:nvPr>
            <p:ph idx="1"/>
          </p:nvPr>
        </p:nvSpPr>
        <p:spPr>
          <a:xfrm>
            <a:off x="248575" y="1371599"/>
            <a:ext cx="8558074" cy="5277775"/>
          </a:xfrm>
        </p:spPr>
        <p:txBody>
          <a:bodyPr>
            <a:normAutofit fontScale="40000" lnSpcReduction="20000"/>
          </a:bodyPr>
          <a:lstStyle/>
          <a:p>
            <a:pPr>
              <a:defRPr/>
            </a:pPr>
            <a:endParaRPr lang="en-US" altLang="en-US" dirty="0"/>
          </a:p>
          <a:p>
            <a:pPr indent="-305435">
              <a:buClr>
                <a:schemeClr val="tx2"/>
              </a:buClr>
              <a:defRPr/>
            </a:pPr>
            <a:r>
              <a:rPr lang="en-US" altLang="en-US" sz="7000" b="1" dirty="0">
                <a:solidFill>
                  <a:srgbClr val="FFC000"/>
                </a:solidFill>
              </a:rPr>
              <a:t>It provides an opportunity to earn a university credit in Grade 12.</a:t>
            </a:r>
            <a:endParaRPr lang="en-US" altLang="en-US" sz="7000" b="1" dirty="0">
              <a:ln>
                <a:solidFill>
                  <a:prstClr val="black">
                    <a:lumMod val="75000"/>
                    <a:lumOff val="25000"/>
                    <a:alpha val="10000"/>
                  </a:prstClr>
                </a:solidFill>
              </a:ln>
              <a:solidFill>
                <a:srgbClr val="FFC000"/>
              </a:solidFill>
              <a:effectLst>
                <a:outerShdw blurRad="9525" dist="25400" dir="14640000" algn="tl" rotWithShape="0">
                  <a:prstClr val="black">
                    <a:alpha val="30000"/>
                  </a:prstClr>
                </a:outerShdw>
              </a:effectLst>
            </a:endParaRPr>
          </a:p>
          <a:p>
            <a:pPr marL="0" indent="0">
              <a:buClr>
                <a:schemeClr val="tx2"/>
              </a:buClr>
              <a:buFont typeface="Wingdings" panose="05000000000000000000" pitchFamily="2" charset="2"/>
              <a:buNone/>
              <a:defRPr/>
            </a:pPr>
            <a:endParaRPr lang="en-US" altLang="en-US" sz="7000" b="1" dirty="0">
              <a:solidFill>
                <a:srgbClr val="FFC000"/>
              </a:solidFill>
            </a:endParaRPr>
          </a:p>
          <a:p>
            <a:pPr indent="-305435">
              <a:defRPr/>
            </a:pPr>
            <a:r>
              <a:rPr lang="en-US" altLang="en-US" sz="7000" b="1" dirty="0">
                <a:solidFill>
                  <a:srgbClr val="FFC000"/>
                </a:solidFill>
              </a:rPr>
              <a:t>English A30P, Studio Art 30P and Psychology 30P are offered.</a:t>
            </a:r>
          </a:p>
          <a:p>
            <a:pPr marL="37465" indent="0">
              <a:buNone/>
              <a:defRPr/>
            </a:pPr>
            <a:endParaRPr lang="en-US" altLang="en-US" sz="7000" b="1" dirty="0">
              <a:solidFill>
                <a:srgbClr val="FFC000"/>
              </a:solidFill>
            </a:endParaRPr>
          </a:p>
          <a:p>
            <a:pPr indent="-305435">
              <a:defRPr/>
            </a:pPr>
            <a:r>
              <a:rPr lang="en-US" altLang="en-US" sz="7000" b="1" dirty="0">
                <a:ln>
                  <a:solidFill>
                    <a:prstClr val="black">
                      <a:lumMod val="75000"/>
                      <a:lumOff val="25000"/>
                      <a:alpha val="10000"/>
                    </a:prstClr>
                  </a:solidFill>
                </a:ln>
                <a:solidFill>
                  <a:srgbClr val="FFC000"/>
                </a:solidFill>
                <a:effectLst>
                  <a:outerShdw blurRad="9525" dist="25400" dir="14640000" algn="tl" rotWithShape="0">
                    <a:prstClr val="black">
                      <a:alpha val="30000"/>
                    </a:prstClr>
                  </a:outerShdw>
                </a:effectLst>
              </a:rPr>
              <a:t>French Immersion 30P is available.  Ask your French Immersion teacher for more information as you don’t select this as a course. </a:t>
            </a:r>
          </a:p>
        </p:txBody>
      </p:sp>
    </p:spTree>
  </p:cSld>
  <p:clrMapOvr>
    <a:masterClrMapping/>
  </p:clrMapOvr>
  <mc:AlternateContent xmlns:mc="http://schemas.openxmlformats.org/markup-compatibility/2006" xmlns:p14="http://schemas.microsoft.com/office/powerpoint/2010/main">
    <mc:Choice Requires="p14">
      <p:transition p14:dur="0" advTm="16020"/>
    </mc:Choice>
    <mc:Fallback xmlns="">
      <p:transition advTm="1602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2A48FCE9C75E449F37F6F3BB490079" ma:contentTypeVersion="19" ma:contentTypeDescription="Create a new document." ma:contentTypeScope="" ma:versionID="0d76b2dd872c7374f77aa0f11ef85d85">
  <xsd:schema xmlns:xsd="http://www.w3.org/2001/XMLSchema" xmlns:xs="http://www.w3.org/2001/XMLSchema" xmlns:p="http://schemas.microsoft.com/office/2006/metadata/properties" xmlns:ns2="fe479cb2-b171-4b69-8b97-f0ed906818f1" xmlns:ns3="3d533496-d344-4d2b-aa77-367c509d4c03" targetNamespace="http://schemas.microsoft.com/office/2006/metadata/properties" ma:root="true" ma:fieldsID="50d6e886aacb8891da2995b70834c745" ns2:_="" ns3:_="">
    <xsd:import namespace="fe479cb2-b171-4b69-8b97-f0ed906818f1"/>
    <xsd:import namespace="3d533496-d344-4d2b-aa77-367c509d4c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479cb2-b171-4b69-8b97-f0ed90681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4521113-435f-4915-ab40-b3382cb909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533496-d344-4d2b-aa77-367c509d4c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ca0447b-c576-493c-b830-bc3fd67d9958}" ma:internalName="TaxCatchAll" ma:showField="CatchAllData" ma:web="3d533496-d344-4d2b-aa77-367c509d4c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fe479cb2-b171-4b69-8b97-f0ed906818f1">
      <Terms xmlns="http://schemas.microsoft.com/office/infopath/2007/PartnerControls"/>
    </lcf76f155ced4ddcb4097134ff3c332f>
    <TaxCatchAll xmlns="3d533496-d344-4d2b-aa77-367c509d4c03" xsi:nil="true"/>
    <SharedWithUsers xmlns="3d533496-d344-4d2b-aa77-367c509d4c03">
      <UserInfo>
        <DisplayName>Nechvatal, Shaun</DisplayName>
        <AccountId>247</AccountId>
        <AccountType/>
      </UserInfo>
      <UserInfo>
        <DisplayName>Puto, Kathy</DisplayName>
        <AccountId>14</AccountId>
        <AccountType/>
      </UserInfo>
      <UserInfo>
        <DisplayName>Boechler, Bradley</DisplayName>
        <AccountId>12</AccountId>
        <AccountType/>
      </UserInfo>
      <UserInfo>
        <DisplayName>Becker, Tanya</DisplayName>
        <AccountId>482</AccountId>
        <AccountType/>
      </UserInfo>
    </SharedWithUsers>
  </documentManagement>
</p:properties>
</file>

<file path=customXml/itemProps1.xml><?xml version="1.0" encoding="utf-8"?>
<ds:datastoreItem xmlns:ds="http://schemas.openxmlformats.org/officeDocument/2006/customXml" ds:itemID="{67750643-FB24-43BD-A579-F04614A8693C}">
  <ds:schemaRefs>
    <ds:schemaRef ds:uri="http://schemas.microsoft.com/office/2006/metadata/longProperties"/>
  </ds:schemaRefs>
</ds:datastoreItem>
</file>

<file path=customXml/itemProps2.xml><?xml version="1.0" encoding="utf-8"?>
<ds:datastoreItem xmlns:ds="http://schemas.openxmlformats.org/officeDocument/2006/customXml" ds:itemID="{2E288281-9592-49E8-9FF1-62C9E4312A51}">
  <ds:schemaRefs>
    <ds:schemaRef ds:uri="http://schemas.microsoft.com/sharepoint/v3/contenttype/forms"/>
  </ds:schemaRefs>
</ds:datastoreItem>
</file>

<file path=customXml/itemProps3.xml><?xml version="1.0" encoding="utf-8"?>
<ds:datastoreItem xmlns:ds="http://schemas.openxmlformats.org/officeDocument/2006/customXml" ds:itemID="{BE5E94AD-610A-422E-8B23-E7E2EA505CE5}">
  <ds:schemaRefs>
    <ds:schemaRef ds:uri="3d533496-d344-4d2b-aa77-367c509d4c03"/>
    <ds:schemaRef ds:uri="fe479cb2-b171-4b69-8b97-f0ed906818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CFA5AF18-0486-437F-B17A-9D03E11804E7}">
  <ds:schemaRefs>
    <ds:schemaRef ds:uri="3d533496-d344-4d2b-aa77-367c509d4c03"/>
    <ds:schemaRef ds:uri="fe479cb2-b171-4b69-8b97-f0ed906818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TM04033921[[fn=Damask]]</Template>
  <TotalTime>4303</TotalTime>
  <Words>2072</Words>
  <Application>Microsoft Office PowerPoint</Application>
  <PresentationFormat>On-screen Show (4:3)</PresentationFormat>
  <Paragraphs>384</Paragraphs>
  <Slides>34</Slides>
  <Notes>33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Arial</vt:lpstr>
      <vt:lpstr>Arial Black</vt:lpstr>
      <vt:lpstr>Bookman Old Style</vt:lpstr>
      <vt:lpstr>Calibri</vt:lpstr>
      <vt:lpstr>Calisto MT</vt:lpstr>
      <vt:lpstr>Cambria</vt:lpstr>
      <vt:lpstr>Century Gothic</vt:lpstr>
      <vt:lpstr>Rockwell</vt:lpstr>
      <vt:lpstr>TimelessTLig</vt:lpstr>
      <vt:lpstr>Times New Roman</vt:lpstr>
      <vt:lpstr>Trebuchet MS</vt:lpstr>
      <vt:lpstr>Wingdings</vt:lpstr>
      <vt:lpstr>Damask</vt:lpstr>
      <vt:lpstr>Course Selection for 2026-2027</vt:lpstr>
      <vt:lpstr>GOALS For Today</vt:lpstr>
      <vt:lpstr>Course Selection</vt:lpstr>
      <vt:lpstr>The classes you choose to take in High School Influence What You Can Study in Post-Secondary &amp; what you can do for Work After High School</vt:lpstr>
      <vt:lpstr>School counsellors can provide students with  tools &amp; opportunities to match their skills, interests &amp; values with careers.  This helps with course selection in high school.</vt:lpstr>
      <vt:lpstr>                       Post Secondary</vt:lpstr>
      <vt:lpstr>Once you have an idea of the careers that interest you &amp; the schooling required, you can begin to make your high school plan.  </vt:lpstr>
      <vt:lpstr>Courses</vt:lpstr>
      <vt:lpstr>Advanced Placement</vt:lpstr>
      <vt:lpstr>English Advanced</vt:lpstr>
      <vt:lpstr>Prerequisites</vt:lpstr>
      <vt:lpstr>Mathematics</vt:lpstr>
      <vt:lpstr>Stretched Math</vt:lpstr>
      <vt:lpstr>PowerPoint Presentation</vt:lpstr>
      <vt:lpstr>Class Planning: English</vt:lpstr>
      <vt:lpstr>Class Planning: French</vt:lpstr>
      <vt:lpstr>Honour Roll - English</vt:lpstr>
      <vt:lpstr>Honour Roll - french</vt:lpstr>
      <vt:lpstr>PowerPoint Presentation</vt:lpstr>
      <vt:lpstr>Electives - Grade 10</vt:lpstr>
      <vt:lpstr>Band Students</vt:lpstr>
      <vt:lpstr>Choral</vt:lpstr>
      <vt:lpstr>Career and Work Education </vt:lpstr>
      <vt:lpstr>Class offerings </vt:lpstr>
      <vt:lpstr>Class offerings </vt:lpstr>
      <vt:lpstr>CYBER SCHOOL CLASSES</vt:lpstr>
      <vt:lpstr>Course Selection - how to log in</vt:lpstr>
      <vt:lpstr>Course Selection - how to log in</vt:lpstr>
      <vt:lpstr>Course Selection - how to log in</vt:lpstr>
      <vt:lpstr>Course selection - continued</vt:lpstr>
      <vt:lpstr>Course selection - continued</vt:lpstr>
      <vt:lpstr>Course selection - continued</vt:lpstr>
      <vt:lpstr>Course selection -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Joseph High School      Grade Nine  Registration Information</dc:title>
  <dc:creator>Valued Customer</dc:creator>
  <cp:lastModifiedBy>Hanlan-Stroh, Shelda</cp:lastModifiedBy>
  <cp:revision>33</cp:revision>
  <cp:lastPrinted>2026-02-09T20:33:48Z</cp:lastPrinted>
  <dcterms:created xsi:type="dcterms:W3CDTF">2003-01-05T02:23:00Z</dcterms:created>
  <dcterms:modified xsi:type="dcterms:W3CDTF">2026-02-12T15:16:35Z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Taylor, Rayanne</vt:lpwstr>
  </property>
  <property fmtid="{D5CDD505-2E9C-101B-9397-08002B2CF9AE}" pid="3" name="Order">
    <vt:lpwstr>4154000.00000000</vt:lpwstr>
  </property>
  <property fmtid="{D5CDD505-2E9C-101B-9397-08002B2CF9AE}" pid="4" name="display_urn:schemas-microsoft-com:office:office#Author">
    <vt:lpwstr>Taylor, Rayanne</vt:lpwstr>
  </property>
  <property fmtid="{D5CDD505-2E9C-101B-9397-08002B2CF9AE}" pid="5" name="ContentTypeId">
    <vt:lpwstr>0x0101000F2A48FCE9C75E449F37F6F3BB490079</vt:lpwstr>
  </property>
  <property fmtid="{D5CDD505-2E9C-101B-9397-08002B2CF9AE}" pid="6" name="MediaServiceImageTags">
    <vt:lpwstr/>
  </property>
</Properties>
</file>