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xml" ContentType="application/vnd.openxmlformats-officedocument.presentationml.tags+xml"/>
  <Override PartName="/ppt/notesSlides/notesSlide30.xml" ContentType="application/vnd.openxmlformats-officedocument.presentationml.notesSlide+xml"/>
  <Override PartName="/ppt/tags/tag2.xml" ContentType="application/vnd.openxmlformats-officedocument.presentationml.tags+xml"/>
  <Override PartName="/ppt/notesSlides/notesSlide31.xml" ContentType="application/vnd.openxmlformats-officedocument.presentationml.notesSlide+xml"/>
  <Override PartName="/ppt/tags/tag3.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4.xml" ContentType="application/vnd.openxmlformats-officedocument.presentationml.tags+xml"/>
  <Override PartName="/ppt/notesSlides/notesSlide35.xml" ContentType="application/vnd.openxmlformats-officedocument.presentationml.notesSlide+xml"/>
  <Override PartName="/ppt/tags/tag5.xml" ContentType="application/vnd.openxmlformats-officedocument.presentationml.tags+xml"/>
  <Override PartName="/ppt/notesSlides/notesSlide36.xml" ContentType="application/vnd.openxmlformats-officedocument.presentationml.notesSlide+xml"/>
  <Override PartName="/ppt/tags/tag6.xml" ContentType="application/vnd.openxmlformats-officedocument.presentationml.tags+xml"/>
  <Override PartName="/ppt/notesSlides/notesSlide37.xml" ContentType="application/vnd.openxmlformats-officedocument.presentationml.notesSlide+xml"/>
  <Override PartName="/ppt/tags/tag7.xml" ContentType="application/vnd.openxmlformats-officedocument.presentationml.tags+xml"/>
  <Override PartName="/ppt/notesSlides/notesSlide38.xml" ContentType="application/vnd.openxmlformats-officedocument.presentationml.notesSlide+xml"/>
  <Override PartName="/ppt/tags/tag8.xml" ContentType="application/vnd.openxmlformats-officedocument.presentationml.tags+xml"/>
  <Override PartName="/ppt/notesSlides/notesSlide39.xml" ContentType="application/vnd.openxmlformats-officedocument.presentationml.notesSlide+xml"/>
  <Override PartName="/ppt/tags/tag9.xml" ContentType="application/vnd.openxmlformats-officedocument.presentationml.tags+xml"/>
  <Override PartName="/ppt/notesSlides/notesSlide40.xml" ContentType="application/vnd.openxmlformats-officedocument.presentationml.notesSlide+xml"/>
  <Override PartName="/ppt/tags/tag10.xml" ContentType="application/vnd.openxmlformats-officedocument.presentationml.tags+xml"/>
  <Override PartName="/ppt/notesSlides/notesSlide41.xml" ContentType="application/vnd.openxmlformats-officedocument.presentationml.notesSlide+xml"/>
  <Override PartName="/ppt/tags/tag11.xml" ContentType="application/vnd.openxmlformats-officedocument.presentationml.tags+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64" r:id="rId5"/>
  </p:sldMasterIdLst>
  <p:notesMasterIdLst>
    <p:notesMasterId r:id="rId49"/>
  </p:notesMasterIdLst>
  <p:handoutMasterIdLst>
    <p:handoutMasterId r:id="rId50"/>
  </p:handoutMasterIdLst>
  <p:sldIdLst>
    <p:sldId id="256" r:id="rId6"/>
    <p:sldId id="303" r:id="rId7"/>
    <p:sldId id="334" r:id="rId8"/>
    <p:sldId id="391" r:id="rId9"/>
    <p:sldId id="379" r:id="rId10"/>
    <p:sldId id="376" r:id="rId11"/>
    <p:sldId id="393" r:id="rId12"/>
    <p:sldId id="347" r:id="rId13"/>
    <p:sldId id="325" r:id="rId14"/>
    <p:sldId id="399" r:id="rId15"/>
    <p:sldId id="346" r:id="rId16"/>
    <p:sldId id="315" r:id="rId17"/>
    <p:sldId id="401" r:id="rId18"/>
    <p:sldId id="339" r:id="rId19"/>
    <p:sldId id="319" r:id="rId20"/>
    <p:sldId id="313" r:id="rId21"/>
    <p:sldId id="314" r:id="rId22"/>
    <p:sldId id="332" r:id="rId23"/>
    <p:sldId id="427" r:id="rId24"/>
    <p:sldId id="426" r:id="rId25"/>
    <p:sldId id="359" r:id="rId26"/>
    <p:sldId id="402" r:id="rId27"/>
    <p:sldId id="424" r:id="rId28"/>
    <p:sldId id="417" r:id="rId29"/>
    <p:sldId id="425" r:id="rId30"/>
    <p:sldId id="306" r:id="rId31"/>
    <p:sldId id="307" r:id="rId32"/>
    <p:sldId id="400" r:id="rId33"/>
    <p:sldId id="413" r:id="rId34"/>
    <p:sldId id="415" r:id="rId35"/>
    <p:sldId id="428" r:id="rId36"/>
    <p:sldId id="430" r:id="rId37"/>
    <p:sldId id="431" r:id="rId38"/>
    <p:sldId id="416" r:id="rId39"/>
    <p:sldId id="423" r:id="rId40"/>
    <p:sldId id="429" r:id="rId41"/>
    <p:sldId id="438" r:id="rId42"/>
    <p:sldId id="437" r:id="rId43"/>
    <p:sldId id="436" r:id="rId44"/>
    <p:sldId id="435" r:id="rId45"/>
    <p:sldId id="434" r:id="rId46"/>
    <p:sldId id="433" r:id="rId47"/>
    <p:sldId id="264" r:id="rId4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2AC00"/>
    <a:srgbClr val="FFCC00"/>
    <a:srgbClr val="1E1E5C"/>
    <a:srgbClr val="FFF5D5"/>
    <a:srgbClr val="003399"/>
    <a:srgbClr val="CE7008"/>
    <a:srgbClr val="00133A"/>
    <a:srgbClr val="969696"/>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C51EE3-65B3-4009-A606-02027E5A2BD3}" v="385" dt="2026-02-12T19:53:19.0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55"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lan-Stroh, Shelda" userId="d5845773-13c1-4f10-b35c-db9558404621" providerId="ADAL" clId="{E0C51EE3-65B3-4009-A606-02027E5A2BD3}"/>
    <pc:docChg chg="undo redo custSel addSld delSld modSld sldOrd modShowInfo">
      <pc:chgData name="Hanlan-Stroh, Shelda" userId="d5845773-13c1-4f10-b35c-db9558404621" providerId="ADAL" clId="{E0C51EE3-65B3-4009-A606-02027E5A2BD3}" dt="2026-02-12T19:53:19.055" v="1570" actId="20577"/>
      <pc:docMkLst>
        <pc:docMk/>
      </pc:docMkLst>
      <pc:sldChg chg="addSp delSp modSp mod delAnim modAnim">
        <pc:chgData name="Hanlan-Stroh, Shelda" userId="d5845773-13c1-4f10-b35c-db9558404621" providerId="ADAL" clId="{E0C51EE3-65B3-4009-A606-02027E5A2BD3}" dt="2026-02-12T15:23:10.450" v="1412"/>
        <pc:sldMkLst>
          <pc:docMk/>
          <pc:sldMk cId="0" sldId="264"/>
        </pc:sldMkLst>
        <pc:spChg chg="add del mod">
          <ac:chgData name="Hanlan-Stroh, Shelda" userId="d5845773-13c1-4f10-b35c-db9558404621" providerId="ADAL" clId="{E0C51EE3-65B3-4009-A606-02027E5A2BD3}" dt="2026-02-12T15:23:04.775" v="1410" actId="478"/>
          <ac:spMkLst>
            <pc:docMk/>
            <pc:sldMk cId="0" sldId="264"/>
            <ac:spMk id="3" creationId="{9195B702-CD31-DA59-23A1-302EC6FF31EE}"/>
          </ac:spMkLst>
        </pc:spChg>
        <pc:spChg chg="add mod">
          <ac:chgData name="Hanlan-Stroh, Shelda" userId="d5845773-13c1-4f10-b35c-db9558404621" providerId="ADAL" clId="{E0C51EE3-65B3-4009-A606-02027E5A2BD3}" dt="2026-02-12T15:23:10.450" v="1412"/>
          <ac:spMkLst>
            <pc:docMk/>
            <pc:sldMk cId="0" sldId="264"/>
            <ac:spMk id="4" creationId="{1FD9AE90-1570-0435-3CE5-23085AA40536}"/>
          </ac:spMkLst>
        </pc:spChg>
        <pc:spChg chg="del">
          <ac:chgData name="Hanlan-Stroh, Shelda" userId="d5845773-13c1-4f10-b35c-db9558404621" providerId="ADAL" clId="{E0C51EE3-65B3-4009-A606-02027E5A2BD3}" dt="2026-02-12T15:23:01.865" v="1409" actId="478"/>
          <ac:spMkLst>
            <pc:docMk/>
            <pc:sldMk cId="0" sldId="264"/>
            <ac:spMk id="45058" creationId="{C660CC9C-46CD-4969-AFCF-655D6AF689E4}"/>
          </ac:spMkLst>
        </pc:spChg>
      </pc:sldChg>
      <pc:sldChg chg="modSp mod ord">
        <pc:chgData name="Hanlan-Stroh, Shelda" userId="d5845773-13c1-4f10-b35c-db9558404621" providerId="ADAL" clId="{E0C51EE3-65B3-4009-A606-02027E5A2BD3}" dt="2026-02-11T13:35:09.239" v="903"/>
        <pc:sldMkLst>
          <pc:docMk/>
          <pc:sldMk cId="0" sldId="306"/>
        </pc:sldMkLst>
        <pc:spChg chg="mod">
          <ac:chgData name="Hanlan-Stroh, Shelda" userId="d5845773-13c1-4f10-b35c-db9558404621" providerId="ADAL" clId="{E0C51EE3-65B3-4009-A606-02027E5A2BD3}" dt="2026-02-11T05:07:55.473" v="105" actId="20577"/>
          <ac:spMkLst>
            <pc:docMk/>
            <pc:sldMk cId="0" sldId="306"/>
            <ac:spMk id="25603" creationId="{74B108C9-77B0-4CE7-85D4-E955FC1AC772}"/>
          </ac:spMkLst>
        </pc:spChg>
      </pc:sldChg>
      <pc:sldChg chg="modSp mod">
        <pc:chgData name="Hanlan-Stroh, Shelda" userId="d5845773-13c1-4f10-b35c-db9558404621" providerId="ADAL" clId="{E0C51EE3-65B3-4009-A606-02027E5A2BD3}" dt="2026-02-11T05:15:38.898" v="166" actId="20577"/>
        <pc:sldMkLst>
          <pc:docMk/>
          <pc:sldMk cId="0" sldId="307"/>
        </pc:sldMkLst>
        <pc:spChg chg="mod">
          <ac:chgData name="Hanlan-Stroh, Shelda" userId="d5845773-13c1-4f10-b35c-db9558404621" providerId="ADAL" clId="{E0C51EE3-65B3-4009-A606-02027E5A2BD3}" dt="2026-02-11T05:15:38.898" v="166" actId="20577"/>
          <ac:spMkLst>
            <pc:docMk/>
            <pc:sldMk cId="0" sldId="307"/>
            <ac:spMk id="26627" creationId="{7168426F-D074-45D1-A578-8006F36159E4}"/>
          </ac:spMkLst>
        </pc:spChg>
      </pc:sldChg>
      <pc:sldChg chg="modSp mod">
        <pc:chgData name="Hanlan-Stroh, Shelda" userId="d5845773-13c1-4f10-b35c-db9558404621" providerId="ADAL" clId="{E0C51EE3-65B3-4009-A606-02027E5A2BD3}" dt="2026-02-11T05:04:21.272" v="22" actId="6549"/>
        <pc:sldMkLst>
          <pc:docMk/>
          <pc:sldMk cId="0" sldId="313"/>
        </pc:sldMkLst>
        <pc:spChg chg="mod">
          <ac:chgData name="Hanlan-Stroh, Shelda" userId="d5845773-13c1-4f10-b35c-db9558404621" providerId="ADAL" clId="{E0C51EE3-65B3-4009-A606-02027E5A2BD3}" dt="2026-02-11T05:04:21.272" v="22" actId="6549"/>
          <ac:spMkLst>
            <pc:docMk/>
            <pc:sldMk cId="0" sldId="313"/>
            <ac:spMk id="11266" creationId="{034D5F87-D0DE-4C9D-9918-213F85439C41}"/>
          </ac:spMkLst>
        </pc:spChg>
      </pc:sldChg>
      <pc:sldChg chg="modSp mod">
        <pc:chgData name="Hanlan-Stroh, Shelda" userId="d5845773-13c1-4f10-b35c-db9558404621" providerId="ADAL" clId="{E0C51EE3-65B3-4009-A606-02027E5A2BD3}" dt="2026-02-11T05:06:08.150" v="29" actId="6549"/>
        <pc:sldMkLst>
          <pc:docMk/>
          <pc:sldMk cId="0" sldId="314"/>
        </pc:sldMkLst>
        <pc:spChg chg="mod">
          <ac:chgData name="Hanlan-Stroh, Shelda" userId="d5845773-13c1-4f10-b35c-db9558404621" providerId="ADAL" clId="{E0C51EE3-65B3-4009-A606-02027E5A2BD3}" dt="2026-02-11T05:06:08.150" v="29" actId="6549"/>
          <ac:spMkLst>
            <pc:docMk/>
            <pc:sldMk cId="0" sldId="314"/>
            <ac:spMk id="13314" creationId="{E9666E0D-4D25-4AD4-9272-1724FE2D75F3}"/>
          </ac:spMkLst>
        </pc:spChg>
      </pc:sldChg>
      <pc:sldChg chg="addSp delSp mod">
        <pc:chgData name="Hanlan-Stroh, Shelda" userId="d5845773-13c1-4f10-b35c-db9558404621" providerId="ADAL" clId="{E0C51EE3-65B3-4009-A606-02027E5A2BD3}" dt="2026-02-11T05:10:41.810" v="107" actId="22"/>
        <pc:sldMkLst>
          <pc:docMk/>
          <pc:sldMk cId="0" sldId="315"/>
        </pc:sldMkLst>
        <pc:spChg chg="add del">
          <ac:chgData name="Hanlan-Stroh, Shelda" userId="d5845773-13c1-4f10-b35c-db9558404621" providerId="ADAL" clId="{E0C51EE3-65B3-4009-A606-02027E5A2BD3}" dt="2026-02-11T05:10:41.810" v="107" actId="22"/>
          <ac:spMkLst>
            <pc:docMk/>
            <pc:sldMk cId="0" sldId="315"/>
            <ac:spMk id="4" creationId="{EEC0F3B0-C794-3A14-2ACA-372B471FD21A}"/>
          </ac:spMkLst>
        </pc:spChg>
      </pc:sldChg>
      <pc:sldChg chg="del">
        <pc:chgData name="Hanlan-Stroh, Shelda" userId="d5845773-13c1-4f10-b35c-db9558404621" providerId="ADAL" clId="{E0C51EE3-65B3-4009-A606-02027E5A2BD3}" dt="2026-02-12T15:22:27.555" v="1406" actId="47"/>
        <pc:sldMkLst>
          <pc:docMk/>
          <pc:sldMk cId="0" sldId="329"/>
        </pc:sldMkLst>
      </pc:sldChg>
      <pc:sldChg chg="modSp mod">
        <pc:chgData name="Hanlan-Stroh, Shelda" userId="d5845773-13c1-4f10-b35c-db9558404621" providerId="ADAL" clId="{E0C51EE3-65B3-4009-A606-02027E5A2BD3}" dt="2026-02-12T15:04:56.629" v="1166" actId="20577"/>
        <pc:sldMkLst>
          <pc:docMk/>
          <pc:sldMk cId="0" sldId="332"/>
        </pc:sldMkLst>
        <pc:spChg chg="mod">
          <ac:chgData name="Hanlan-Stroh, Shelda" userId="d5845773-13c1-4f10-b35c-db9558404621" providerId="ADAL" clId="{E0C51EE3-65B3-4009-A606-02027E5A2BD3}" dt="2026-02-12T15:04:56.629" v="1166" actId="20577"/>
          <ac:spMkLst>
            <pc:docMk/>
            <pc:sldMk cId="0" sldId="332"/>
            <ac:spMk id="15362" creationId="{115DFA4B-DCAD-4001-941C-9592A3F30C38}"/>
          </ac:spMkLst>
        </pc:spChg>
      </pc:sldChg>
      <pc:sldChg chg="add del">
        <pc:chgData name="Hanlan-Stroh, Shelda" userId="d5845773-13c1-4f10-b35c-db9558404621" providerId="ADAL" clId="{E0C51EE3-65B3-4009-A606-02027E5A2BD3}" dt="2026-02-10T16:21:16.911" v="6"/>
        <pc:sldMkLst>
          <pc:docMk/>
          <pc:sldMk cId="0" sldId="348"/>
        </pc:sldMkLst>
      </pc:sldChg>
      <pc:sldChg chg="del">
        <pc:chgData name="Hanlan-Stroh, Shelda" userId="d5845773-13c1-4f10-b35c-db9558404621" providerId="ADAL" clId="{E0C51EE3-65B3-4009-A606-02027E5A2BD3}" dt="2026-02-12T15:22:39.690" v="1407" actId="47"/>
        <pc:sldMkLst>
          <pc:docMk/>
          <pc:sldMk cId="1138842277" sldId="354"/>
        </pc:sldMkLst>
      </pc:sldChg>
      <pc:sldChg chg="add del">
        <pc:chgData name="Hanlan-Stroh, Shelda" userId="d5845773-13c1-4f10-b35c-db9558404621" providerId="ADAL" clId="{E0C51EE3-65B3-4009-A606-02027E5A2BD3}" dt="2026-02-10T16:21:31.388" v="11"/>
        <pc:sldMkLst>
          <pc:docMk/>
          <pc:sldMk cId="3820262029" sldId="358"/>
        </pc:sldMkLst>
      </pc:sldChg>
      <pc:sldChg chg="addSp delSp modSp mod">
        <pc:chgData name="Hanlan-Stroh, Shelda" userId="d5845773-13c1-4f10-b35c-db9558404621" providerId="ADAL" clId="{E0C51EE3-65B3-4009-A606-02027E5A2BD3}" dt="2026-02-11T05:13:53.713" v="133" actId="1076"/>
        <pc:sldMkLst>
          <pc:docMk/>
          <pc:sldMk cId="693230169" sldId="359"/>
        </pc:sldMkLst>
        <pc:spChg chg="del">
          <ac:chgData name="Hanlan-Stroh, Shelda" userId="d5845773-13c1-4f10-b35c-db9558404621" providerId="ADAL" clId="{E0C51EE3-65B3-4009-A606-02027E5A2BD3}" dt="2026-02-11T05:13:22.467" v="126" actId="478"/>
          <ac:spMkLst>
            <pc:docMk/>
            <pc:sldMk cId="693230169" sldId="359"/>
            <ac:spMk id="2" creationId="{ABD1D8B5-97E1-D990-6056-7B97899CB93E}"/>
          </ac:spMkLst>
        </pc:spChg>
        <pc:spChg chg="add mod">
          <ac:chgData name="Hanlan-Stroh, Shelda" userId="d5845773-13c1-4f10-b35c-db9558404621" providerId="ADAL" clId="{E0C51EE3-65B3-4009-A606-02027E5A2BD3}" dt="2026-02-11T05:13:53.713" v="133" actId="1076"/>
          <ac:spMkLst>
            <pc:docMk/>
            <pc:sldMk cId="693230169" sldId="359"/>
            <ac:spMk id="3" creationId="{7408A921-C199-9BBC-4164-F9C62C60E529}"/>
          </ac:spMkLst>
        </pc:spChg>
        <pc:spChg chg="mod">
          <ac:chgData name="Hanlan-Stroh, Shelda" userId="d5845773-13c1-4f10-b35c-db9558404621" providerId="ADAL" clId="{E0C51EE3-65B3-4009-A606-02027E5A2BD3}" dt="2026-02-11T05:13:48.623" v="132" actId="1076"/>
          <ac:spMkLst>
            <pc:docMk/>
            <pc:sldMk cId="693230169" sldId="359"/>
            <ac:spMk id="27650" creationId="{572BB943-F6AA-4AB6-AFAD-72924CFFCCA8}"/>
          </ac:spMkLst>
        </pc:spChg>
        <pc:picChg chg="add del">
          <ac:chgData name="Hanlan-Stroh, Shelda" userId="d5845773-13c1-4f10-b35c-db9558404621" providerId="ADAL" clId="{E0C51EE3-65B3-4009-A606-02027E5A2BD3}" dt="2026-02-10T16:21:50.449" v="15" actId="478"/>
          <ac:picMkLst>
            <pc:docMk/>
            <pc:sldMk cId="693230169" sldId="359"/>
            <ac:picMk id="3" creationId="{9F704E09-C457-9842-ACA3-DB483F942AFB}"/>
          </ac:picMkLst>
        </pc:picChg>
      </pc:sldChg>
      <pc:sldChg chg="delSp modSp add del mod">
        <pc:chgData name="Hanlan-Stroh, Shelda" userId="d5845773-13c1-4f10-b35c-db9558404621" providerId="ADAL" clId="{E0C51EE3-65B3-4009-A606-02027E5A2BD3}" dt="2026-02-11T05:22:30.289" v="253" actId="47"/>
        <pc:sldMkLst>
          <pc:docMk/>
          <pc:sldMk cId="1076307298" sldId="360"/>
        </pc:sldMkLst>
        <pc:spChg chg="del">
          <ac:chgData name="Hanlan-Stroh, Shelda" userId="d5845773-13c1-4f10-b35c-db9558404621" providerId="ADAL" clId="{E0C51EE3-65B3-4009-A606-02027E5A2BD3}" dt="2026-02-11T05:22:12.333" v="247" actId="21"/>
          <ac:spMkLst>
            <pc:docMk/>
            <pc:sldMk cId="1076307298" sldId="360"/>
            <ac:spMk id="2" creationId="{8D825169-597E-2247-9C89-7BB8D8100228}"/>
          </ac:spMkLst>
        </pc:spChg>
        <pc:spChg chg="del mod">
          <ac:chgData name="Hanlan-Stroh, Shelda" userId="d5845773-13c1-4f10-b35c-db9558404621" providerId="ADAL" clId="{E0C51EE3-65B3-4009-A606-02027E5A2BD3}" dt="2026-02-11T05:22:25.104" v="251" actId="21"/>
          <ac:spMkLst>
            <pc:docMk/>
            <pc:sldMk cId="1076307298" sldId="360"/>
            <ac:spMk id="5" creationId="{CAB5DC79-E2A6-1C1A-76B1-16DF6DCDF5EB}"/>
          </ac:spMkLst>
        </pc:spChg>
      </pc:sldChg>
      <pc:sldChg chg="addSp delSp modSp add del mod">
        <pc:chgData name="Hanlan-Stroh, Shelda" userId="d5845773-13c1-4f10-b35c-db9558404621" providerId="ADAL" clId="{E0C51EE3-65B3-4009-A606-02027E5A2BD3}" dt="2026-02-11T05:20:19.386" v="240" actId="47"/>
        <pc:sldMkLst>
          <pc:docMk/>
          <pc:sldMk cId="2301880407" sldId="390"/>
        </pc:sldMkLst>
        <pc:spChg chg="del">
          <ac:chgData name="Hanlan-Stroh, Shelda" userId="d5845773-13c1-4f10-b35c-db9558404621" providerId="ADAL" clId="{E0C51EE3-65B3-4009-A606-02027E5A2BD3}" dt="2026-02-11T05:19:46.990" v="233" actId="21"/>
          <ac:spMkLst>
            <pc:docMk/>
            <pc:sldMk cId="2301880407" sldId="390"/>
            <ac:spMk id="2" creationId="{2F469BC5-5066-43F3-9D91-6F12D575B793}"/>
          </ac:spMkLst>
        </pc:spChg>
        <pc:spChg chg="add del mod">
          <ac:chgData name="Hanlan-Stroh, Shelda" userId="d5845773-13c1-4f10-b35c-db9558404621" providerId="ADAL" clId="{E0C51EE3-65B3-4009-A606-02027E5A2BD3}" dt="2026-02-11T05:20:01.483" v="235" actId="478"/>
          <ac:spMkLst>
            <pc:docMk/>
            <pc:sldMk cId="2301880407" sldId="390"/>
            <ac:spMk id="3" creationId="{2342243D-A7ED-A306-B48A-C1C6FA003BB7}"/>
          </ac:spMkLst>
        </pc:spChg>
        <pc:spChg chg="del">
          <ac:chgData name="Hanlan-Stroh, Shelda" userId="d5845773-13c1-4f10-b35c-db9558404621" providerId="ADAL" clId="{E0C51EE3-65B3-4009-A606-02027E5A2BD3}" dt="2026-02-11T05:20:05.240" v="236" actId="21"/>
          <ac:spMkLst>
            <pc:docMk/>
            <pc:sldMk cId="2301880407" sldId="390"/>
            <ac:spMk id="5" creationId="{B06D0366-7447-4334-8785-72E558081F1F}"/>
          </ac:spMkLst>
        </pc:spChg>
        <pc:spChg chg="add mod">
          <ac:chgData name="Hanlan-Stroh, Shelda" userId="d5845773-13c1-4f10-b35c-db9558404621" providerId="ADAL" clId="{E0C51EE3-65B3-4009-A606-02027E5A2BD3}" dt="2026-02-11T05:19:46.990" v="233" actId="21"/>
          <ac:spMkLst>
            <pc:docMk/>
            <pc:sldMk cId="2301880407" sldId="390"/>
            <ac:spMk id="8" creationId="{425E3E01-A480-50A6-5FBA-15CBB7DAF67B}"/>
          </ac:spMkLst>
        </pc:spChg>
        <pc:picChg chg="del">
          <ac:chgData name="Hanlan-Stroh, Shelda" userId="d5845773-13c1-4f10-b35c-db9558404621" providerId="ADAL" clId="{E0C51EE3-65B3-4009-A606-02027E5A2BD3}" dt="2026-02-11T05:19:31.447" v="231" actId="21"/>
          <ac:picMkLst>
            <pc:docMk/>
            <pc:sldMk cId="2301880407" sldId="390"/>
            <ac:picMk id="6" creationId="{FFC39CB3-A51F-412D-B923-A6B2F00BD770}"/>
          </ac:picMkLst>
        </pc:picChg>
        <pc:picChg chg="del">
          <ac:chgData name="Hanlan-Stroh, Shelda" userId="d5845773-13c1-4f10-b35c-db9558404621" providerId="ADAL" clId="{E0C51EE3-65B3-4009-A606-02027E5A2BD3}" dt="2026-02-11T05:20:12.113" v="238" actId="21"/>
          <ac:picMkLst>
            <pc:docMk/>
            <pc:sldMk cId="2301880407" sldId="390"/>
            <ac:picMk id="7" creationId="{C5E6E499-528E-4CE1-AC8C-97404E57171B}"/>
          </ac:picMkLst>
        </pc:picChg>
      </pc:sldChg>
      <pc:sldChg chg="modSp mod">
        <pc:chgData name="Hanlan-Stroh, Shelda" userId="d5845773-13c1-4f10-b35c-db9558404621" providerId="ADAL" clId="{E0C51EE3-65B3-4009-A606-02027E5A2BD3}" dt="2026-02-11T05:16:13.088" v="194" actId="20577"/>
        <pc:sldMkLst>
          <pc:docMk/>
          <pc:sldMk cId="0" sldId="400"/>
        </pc:sldMkLst>
        <pc:spChg chg="mod">
          <ac:chgData name="Hanlan-Stroh, Shelda" userId="d5845773-13c1-4f10-b35c-db9558404621" providerId="ADAL" clId="{E0C51EE3-65B3-4009-A606-02027E5A2BD3}" dt="2026-02-11T05:16:13.088" v="194" actId="20577"/>
          <ac:spMkLst>
            <pc:docMk/>
            <pc:sldMk cId="0" sldId="400"/>
            <ac:spMk id="29699" creationId="{CCE17A6D-F424-476A-985E-F7A57EBDC211}"/>
          </ac:spMkLst>
        </pc:spChg>
      </pc:sldChg>
      <pc:sldChg chg="addSp delSp modSp add mod ord">
        <pc:chgData name="Hanlan-Stroh, Shelda" userId="d5845773-13c1-4f10-b35c-db9558404621" providerId="ADAL" clId="{E0C51EE3-65B3-4009-A606-02027E5A2BD3}" dt="2026-02-11T05:11:53.624" v="123" actId="20577"/>
        <pc:sldMkLst>
          <pc:docMk/>
          <pc:sldMk cId="107193235" sldId="401"/>
        </pc:sldMkLst>
        <pc:spChg chg="add del mod">
          <ac:chgData name="Hanlan-Stroh, Shelda" userId="d5845773-13c1-4f10-b35c-db9558404621" providerId="ADAL" clId="{E0C51EE3-65B3-4009-A606-02027E5A2BD3}" dt="2026-02-11T05:11:25.485" v="116" actId="478"/>
          <ac:spMkLst>
            <pc:docMk/>
            <pc:sldMk cId="107193235" sldId="401"/>
            <ac:spMk id="3" creationId="{0C1AB9D2-D946-951E-E6B9-543D106DFF70}"/>
          </ac:spMkLst>
        </pc:spChg>
        <pc:spChg chg="add mod">
          <ac:chgData name="Hanlan-Stroh, Shelda" userId="d5845773-13c1-4f10-b35c-db9558404621" providerId="ADAL" clId="{E0C51EE3-65B3-4009-A606-02027E5A2BD3}" dt="2026-02-11T05:11:32.950" v="118" actId="20577"/>
          <ac:spMkLst>
            <pc:docMk/>
            <pc:sldMk cId="107193235" sldId="401"/>
            <ac:spMk id="4" creationId="{FC72C968-8CAB-DD13-E9BF-AF7C6E85770E}"/>
          </ac:spMkLst>
        </pc:spChg>
        <pc:spChg chg="del">
          <ac:chgData name="Hanlan-Stroh, Shelda" userId="d5845773-13c1-4f10-b35c-db9558404621" providerId="ADAL" clId="{E0C51EE3-65B3-4009-A606-02027E5A2BD3}" dt="2026-02-11T05:11:06.258" v="111" actId="478"/>
          <ac:spMkLst>
            <pc:docMk/>
            <pc:sldMk cId="107193235" sldId="401"/>
            <ac:spMk id="11267" creationId="{FB5E6AE0-40CE-485D-8EEC-0D0A545DF543}"/>
          </ac:spMkLst>
        </pc:spChg>
        <pc:spChg chg="mod">
          <ac:chgData name="Hanlan-Stroh, Shelda" userId="d5845773-13c1-4f10-b35c-db9558404621" providerId="ADAL" clId="{E0C51EE3-65B3-4009-A606-02027E5A2BD3}" dt="2026-02-11T05:11:53.624" v="123" actId="20577"/>
          <ac:spMkLst>
            <pc:docMk/>
            <pc:sldMk cId="107193235" sldId="401"/>
            <ac:spMk id="46082" creationId="{48E4B92E-4989-4343-843C-60CCBCB59B23}"/>
          </ac:spMkLst>
        </pc:spChg>
      </pc:sldChg>
      <pc:sldChg chg="add del setBg">
        <pc:chgData name="Hanlan-Stroh, Shelda" userId="d5845773-13c1-4f10-b35c-db9558404621" providerId="ADAL" clId="{E0C51EE3-65B3-4009-A606-02027E5A2BD3}" dt="2026-02-10T16:21:10.683" v="3"/>
        <pc:sldMkLst>
          <pc:docMk/>
          <pc:sldMk cId="522550956" sldId="401"/>
        </pc:sldMkLst>
      </pc:sldChg>
      <pc:sldChg chg="add del setBg">
        <pc:chgData name="Hanlan-Stroh, Shelda" userId="d5845773-13c1-4f10-b35c-db9558404621" providerId="ADAL" clId="{E0C51EE3-65B3-4009-A606-02027E5A2BD3}" dt="2026-02-10T16:21:44.255" v="13"/>
        <pc:sldMkLst>
          <pc:docMk/>
          <pc:sldMk cId="832811875" sldId="401"/>
        </pc:sldMkLst>
      </pc:sldChg>
      <pc:sldChg chg="add del setBg">
        <pc:chgData name="Hanlan-Stroh, Shelda" userId="d5845773-13c1-4f10-b35c-db9558404621" providerId="ADAL" clId="{E0C51EE3-65B3-4009-A606-02027E5A2BD3}" dt="2026-02-10T16:21:23.641" v="8"/>
        <pc:sldMkLst>
          <pc:docMk/>
          <pc:sldMk cId="1948433818" sldId="401"/>
        </pc:sldMkLst>
      </pc:sldChg>
      <pc:sldChg chg="add del setBg">
        <pc:chgData name="Hanlan-Stroh, Shelda" userId="d5845773-13c1-4f10-b35c-db9558404621" providerId="ADAL" clId="{E0C51EE3-65B3-4009-A606-02027E5A2BD3}" dt="2026-02-10T16:21:15.872" v="5"/>
        <pc:sldMkLst>
          <pc:docMk/>
          <pc:sldMk cId="3106132767" sldId="401"/>
        </pc:sldMkLst>
      </pc:sldChg>
      <pc:sldChg chg="addSp delSp modSp add mod">
        <pc:chgData name="Hanlan-Stroh, Shelda" userId="d5845773-13c1-4f10-b35c-db9558404621" providerId="ADAL" clId="{E0C51EE3-65B3-4009-A606-02027E5A2BD3}" dt="2026-02-12T19:52:58.309" v="1559" actId="20577"/>
        <pc:sldMkLst>
          <pc:docMk/>
          <pc:sldMk cId="4222661006" sldId="402"/>
        </pc:sldMkLst>
        <pc:spChg chg="del">
          <ac:chgData name="Hanlan-Stroh, Shelda" userId="d5845773-13c1-4f10-b35c-db9558404621" providerId="ADAL" clId="{E0C51EE3-65B3-4009-A606-02027E5A2BD3}" dt="2026-02-11T05:14:06.063" v="135" actId="478"/>
          <ac:spMkLst>
            <pc:docMk/>
            <pc:sldMk cId="4222661006" sldId="402"/>
            <ac:spMk id="2" creationId="{ABD1D8B5-97E1-D990-6056-7B97899CB93E}"/>
          </ac:spMkLst>
        </pc:spChg>
        <pc:spChg chg="add mod">
          <ac:chgData name="Hanlan-Stroh, Shelda" userId="d5845773-13c1-4f10-b35c-db9558404621" providerId="ADAL" clId="{E0C51EE3-65B3-4009-A606-02027E5A2BD3}" dt="2026-02-12T19:20:03.139" v="1430" actId="6549"/>
          <ac:spMkLst>
            <pc:docMk/>
            <pc:sldMk cId="4222661006" sldId="402"/>
            <ac:spMk id="3" creationId="{D329CA44-486D-0EF0-C169-B58DB8CDAE98}"/>
          </ac:spMkLst>
        </pc:spChg>
        <pc:spChg chg="add mod">
          <ac:chgData name="Hanlan-Stroh, Shelda" userId="d5845773-13c1-4f10-b35c-db9558404621" providerId="ADAL" clId="{E0C51EE3-65B3-4009-A606-02027E5A2BD3}" dt="2026-02-11T17:21:22.347" v="1154" actId="20577"/>
          <ac:spMkLst>
            <pc:docMk/>
            <pc:sldMk cId="4222661006" sldId="402"/>
            <ac:spMk id="4" creationId="{B01B25CF-D713-BF74-09D6-1E3257D3EC3D}"/>
          </ac:spMkLst>
        </pc:spChg>
        <pc:spChg chg="add del">
          <ac:chgData name="Hanlan-Stroh, Shelda" userId="d5845773-13c1-4f10-b35c-db9558404621" providerId="ADAL" clId="{E0C51EE3-65B3-4009-A606-02027E5A2BD3}" dt="2026-02-11T05:34:00.919" v="577" actId="478"/>
          <ac:spMkLst>
            <pc:docMk/>
            <pc:sldMk cId="4222661006" sldId="402"/>
            <ac:spMk id="6" creationId="{35B05A66-9EBE-C851-EEF1-5539C7B0A2DF}"/>
          </ac:spMkLst>
        </pc:spChg>
        <pc:spChg chg="add mod">
          <ac:chgData name="Hanlan-Stroh, Shelda" userId="d5845773-13c1-4f10-b35c-db9558404621" providerId="ADAL" clId="{E0C51EE3-65B3-4009-A606-02027E5A2BD3}" dt="2026-02-12T19:52:58.309" v="1559" actId="20577"/>
          <ac:spMkLst>
            <pc:docMk/>
            <pc:sldMk cId="4222661006" sldId="402"/>
            <ac:spMk id="7" creationId="{EE412282-9CBA-1D67-8B9D-FA95A494FA14}"/>
          </ac:spMkLst>
        </pc:spChg>
        <pc:spChg chg="mod">
          <ac:chgData name="Hanlan-Stroh, Shelda" userId="d5845773-13c1-4f10-b35c-db9558404621" providerId="ADAL" clId="{E0C51EE3-65B3-4009-A606-02027E5A2BD3}" dt="2026-02-11T05:14:29.468" v="138" actId="20577"/>
          <ac:spMkLst>
            <pc:docMk/>
            <pc:sldMk cId="4222661006" sldId="402"/>
            <ac:spMk id="27650" creationId="{572BB943-F6AA-4AB6-AFAD-72924CFFCCA8}"/>
          </ac:spMkLst>
        </pc:spChg>
      </pc:sldChg>
      <pc:sldChg chg="addSp delSp modSp add del mod setBg">
        <pc:chgData name="Hanlan-Stroh, Shelda" userId="d5845773-13c1-4f10-b35c-db9558404621" providerId="ADAL" clId="{E0C51EE3-65B3-4009-A606-02027E5A2BD3}" dt="2026-02-12T15:15:24.854" v="1301" actId="47"/>
        <pc:sldMkLst>
          <pc:docMk/>
          <pc:sldMk cId="296448545" sldId="403"/>
        </pc:sldMkLst>
        <pc:spChg chg="add mod">
          <ac:chgData name="Hanlan-Stroh, Shelda" userId="d5845773-13c1-4f10-b35c-db9558404621" providerId="ADAL" clId="{E0C51EE3-65B3-4009-A606-02027E5A2BD3}" dt="2026-02-12T15:15:15.614" v="1297" actId="21"/>
          <ac:spMkLst>
            <pc:docMk/>
            <pc:sldMk cId="296448545" sldId="403"/>
            <ac:spMk id="3" creationId="{15C22D80-DDCE-DA33-892E-8A7993D8484E}"/>
          </ac:spMkLst>
        </pc:spChg>
        <pc:spChg chg="add mod">
          <ac:chgData name="Hanlan-Stroh, Shelda" userId="d5845773-13c1-4f10-b35c-db9558404621" providerId="ADAL" clId="{E0C51EE3-65B3-4009-A606-02027E5A2BD3}" dt="2026-02-12T15:15:21.032" v="1299" actId="21"/>
          <ac:spMkLst>
            <pc:docMk/>
            <pc:sldMk cId="296448545" sldId="403"/>
            <ac:spMk id="5" creationId="{104A2638-53C0-A86D-658A-6FB89DCDFA1C}"/>
          </ac:spMkLst>
        </pc:spChg>
        <pc:spChg chg="del">
          <ac:chgData name="Hanlan-Stroh, Shelda" userId="d5845773-13c1-4f10-b35c-db9558404621" providerId="ADAL" clId="{E0C51EE3-65B3-4009-A606-02027E5A2BD3}" dt="2026-02-12T15:15:21.032" v="1299" actId="21"/>
          <ac:spMkLst>
            <pc:docMk/>
            <pc:sldMk cId="296448545" sldId="403"/>
            <ac:spMk id="29699" creationId="{CCE17A6D-F424-476A-985E-F7A57EBDC211}"/>
          </ac:spMkLst>
        </pc:spChg>
        <pc:spChg chg="del">
          <ac:chgData name="Hanlan-Stroh, Shelda" userId="d5845773-13c1-4f10-b35c-db9558404621" providerId="ADAL" clId="{E0C51EE3-65B3-4009-A606-02027E5A2BD3}" dt="2026-02-12T15:15:15.614" v="1297" actId="21"/>
          <ac:spMkLst>
            <pc:docMk/>
            <pc:sldMk cId="296448545" sldId="403"/>
            <ac:spMk id="33794" creationId="{F38D6E0C-27B0-41A4-BEE7-3813AAD54B18}"/>
          </ac:spMkLst>
        </pc:spChg>
      </pc:sldChg>
      <pc:sldChg chg="add del setBg">
        <pc:chgData name="Hanlan-Stroh, Shelda" userId="d5845773-13c1-4f10-b35c-db9558404621" providerId="ADAL" clId="{E0C51EE3-65B3-4009-A606-02027E5A2BD3}" dt="2026-02-11T05:14:08.909" v="136" actId="47"/>
        <pc:sldMkLst>
          <pc:docMk/>
          <pc:sldMk cId="969685732" sldId="403"/>
        </pc:sldMkLst>
      </pc:sldChg>
      <pc:sldChg chg="new del">
        <pc:chgData name="Hanlan-Stroh, Shelda" userId="d5845773-13c1-4f10-b35c-db9558404621" providerId="ADAL" clId="{E0C51EE3-65B3-4009-A606-02027E5A2BD3}" dt="2026-02-11T05:15:41.767" v="167" actId="47"/>
        <pc:sldMkLst>
          <pc:docMk/>
          <pc:sldMk cId="1050828196" sldId="403"/>
        </pc:sldMkLst>
      </pc:sldChg>
      <pc:sldChg chg="addSp delSp modSp add del mod setBg">
        <pc:chgData name="Hanlan-Stroh, Shelda" userId="d5845773-13c1-4f10-b35c-db9558404621" providerId="ADAL" clId="{E0C51EE3-65B3-4009-A606-02027E5A2BD3}" dt="2026-02-12T15:15:50.277" v="1309" actId="47"/>
        <pc:sldMkLst>
          <pc:docMk/>
          <pc:sldMk cId="491024007" sldId="404"/>
        </pc:sldMkLst>
        <pc:spChg chg="add mod">
          <ac:chgData name="Hanlan-Stroh, Shelda" userId="d5845773-13c1-4f10-b35c-db9558404621" providerId="ADAL" clId="{E0C51EE3-65B3-4009-A606-02027E5A2BD3}" dt="2026-02-12T15:15:41.931" v="1305" actId="21"/>
          <ac:spMkLst>
            <pc:docMk/>
            <pc:sldMk cId="491024007" sldId="404"/>
            <ac:spMk id="3" creationId="{6B990414-BF34-3305-66EF-05EF04B72BA2}"/>
          </ac:spMkLst>
        </pc:spChg>
        <pc:spChg chg="add mod">
          <ac:chgData name="Hanlan-Stroh, Shelda" userId="d5845773-13c1-4f10-b35c-db9558404621" providerId="ADAL" clId="{E0C51EE3-65B3-4009-A606-02027E5A2BD3}" dt="2026-02-12T15:15:46.851" v="1307" actId="21"/>
          <ac:spMkLst>
            <pc:docMk/>
            <pc:sldMk cId="491024007" sldId="404"/>
            <ac:spMk id="5" creationId="{326E4542-63A3-12B9-BB2E-9BE074673530}"/>
          </ac:spMkLst>
        </pc:spChg>
        <pc:spChg chg="del">
          <ac:chgData name="Hanlan-Stroh, Shelda" userId="d5845773-13c1-4f10-b35c-db9558404621" providerId="ADAL" clId="{E0C51EE3-65B3-4009-A606-02027E5A2BD3}" dt="2026-02-12T15:15:46.851" v="1307" actId="21"/>
          <ac:spMkLst>
            <pc:docMk/>
            <pc:sldMk cId="491024007" sldId="404"/>
            <ac:spMk id="29699" creationId="{CCE17A6D-F424-476A-985E-F7A57EBDC211}"/>
          </ac:spMkLst>
        </pc:spChg>
        <pc:spChg chg="del">
          <ac:chgData name="Hanlan-Stroh, Shelda" userId="d5845773-13c1-4f10-b35c-db9558404621" providerId="ADAL" clId="{E0C51EE3-65B3-4009-A606-02027E5A2BD3}" dt="2026-02-12T15:15:41.931" v="1305" actId="21"/>
          <ac:spMkLst>
            <pc:docMk/>
            <pc:sldMk cId="491024007" sldId="404"/>
            <ac:spMk id="33794" creationId="{F38D6E0C-27B0-41A4-BEE7-3813AAD54B18}"/>
          </ac:spMkLst>
        </pc:spChg>
      </pc:sldChg>
      <pc:sldChg chg="delSp add del mod setBg">
        <pc:chgData name="Hanlan-Stroh, Shelda" userId="d5845773-13c1-4f10-b35c-db9558404621" providerId="ADAL" clId="{E0C51EE3-65B3-4009-A606-02027E5A2BD3}" dt="2026-02-11T05:13:59.046" v="134" actId="47"/>
        <pc:sldMkLst>
          <pc:docMk/>
          <pc:sldMk cId="2769688109" sldId="404"/>
        </pc:sldMkLst>
        <pc:spChg chg="del">
          <ac:chgData name="Hanlan-Stroh, Shelda" userId="d5845773-13c1-4f10-b35c-db9558404621" providerId="ADAL" clId="{E0C51EE3-65B3-4009-A606-02027E5A2BD3}" dt="2026-02-11T05:13:33.597" v="128" actId="21"/>
          <ac:spMkLst>
            <pc:docMk/>
            <pc:sldMk cId="2769688109" sldId="404"/>
            <ac:spMk id="2" creationId="{ABD1D8B5-97E1-D990-6056-7B97899CB93E}"/>
          </ac:spMkLst>
        </pc:spChg>
      </pc:sldChg>
      <pc:sldChg chg="addSp delSp modSp add del mod setBg">
        <pc:chgData name="Hanlan-Stroh, Shelda" userId="d5845773-13c1-4f10-b35c-db9558404621" providerId="ADAL" clId="{E0C51EE3-65B3-4009-A606-02027E5A2BD3}" dt="2026-02-12T15:16:05.770" v="1314" actId="47"/>
        <pc:sldMkLst>
          <pc:docMk/>
          <pc:sldMk cId="1263143513" sldId="405"/>
        </pc:sldMkLst>
        <pc:spChg chg="add mod">
          <ac:chgData name="Hanlan-Stroh, Shelda" userId="d5845773-13c1-4f10-b35c-db9558404621" providerId="ADAL" clId="{E0C51EE3-65B3-4009-A606-02027E5A2BD3}" dt="2026-02-12T15:15:56.114" v="1310" actId="21"/>
          <ac:spMkLst>
            <pc:docMk/>
            <pc:sldMk cId="1263143513" sldId="405"/>
            <ac:spMk id="3" creationId="{6DB49E55-E0C1-1C83-CE90-6E317B219165}"/>
          </ac:spMkLst>
        </pc:spChg>
        <pc:spChg chg="add mod">
          <ac:chgData name="Hanlan-Stroh, Shelda" userId="d5845773-13c1-4f10-b35c-db9558404621" providerId="ADAL" clId="{E0C51EE3-65B3-4009-A606-02027E5A2BD3}" dt="2026-02-12T15:16:02.066" v="1312" actId="21"/>
          <ac:spMkLst>
            <pc:docMk/>
            <pc:sldMk cId="1263143513" sldId="405"/>
            <ac:spMk id="5" creationId="{46A6583C-2BF0-1F9B-EC30-43841A5F0B27}"/>
          </ac:spMkLst>
        </pc:spChg>
        <pc:spChg chg="del mod">
          <ac:chgData name="Hanlan-Stroh, Shelda" userId="d5845773-13c1-4f10-b35c-db9558404621" providerId="ADAL" clId="{E0C51EE3-65B3-4009-A606-02027E5A2BD3}" dt="2026-02-12T15:16:02.066" v="1312" actId="21"/>
          <ac:spMkLst>
            <pc:docMk/>
            <pc:sldMk cId="1263143513" sldId="405"/>
            <ac:spMk id="29699" creationId="{CCE17A6D-F424-476A-985E-F7A57EBDC211}"/>
          </ac:spMkLst>
        </pc:spChg>
        <pc:spChg chg="del">
          <ac:chgData name="Hanlan-Stroh, Shelda" userId="d5845773-13c1-4f10-b35c-db9558404621" providerId="ADAL" clId="{E0C51EE3-65B3-4009-A606-02027E5A2BD3}" dt="2026-02-12T15:15:56.114" v="1310" actId="21"/>
          <ac:spMkLst>
            <pc:docMk/>
            <pc:sldMk cId="1263143513" sldId="405"/>
            <ac:spMk id="33794" creationId="{F38D6E0C-27B0-41A4-BEE7-3813AAD54B18}"/>
          </ac:spMkLst>
        </pc:spChg>
      </pc:sldChg>
      <pc:sldChg chg="addSp delSp modSp add del mod setBg">
        <pc:chgData name="Hanlan-Stroh, Shelda" userId="d5845773-13c1-4f10-b35c-db9558404621" providerId="ADAL" clId="{E0C51EE3-65B3-4009-A606-02027E5A2BD3}" dt="2026-02-12T15:18:32.528" v="1345" actId="47"/>
        <pc:sldMkLst>
          <pc:docMk/>
          <pc:sldMk cId="1904307157" sldId="408"/>
        </pc:sldMkLst>
        <pc:spChg chg="del mod">
          <ac:chgData name="Hanlan-Stroh, Shelda" userId="d5845773-13c1-4f10-b35c-db9558404621" providerId="ADAL" clId="{E0C51EE3-65B3-4009-A606-02027E5A2BD3}" dt="2026-02-12T15:18:18.166" v="1339" actId="21"/>
          <ac:spMkLst>
            <pc:docMk/>
            <pc:sldMk cId="1904307157" sldId="408"/>
            <ac:spMk id="2" creationId="{A087D047-B87C-FB23-A552-A0F88503419B}"/>
          </ac:spMkLst>
        </pc:spChg>
        <pc:spChg chg="add mod">
          <ac:chgData name="Hanlan-Stroh, Shelda" userId="d5845773-13c1-4f10-b35c-db9558404621" providerId="ADAL" clId="{E0C51EE3-65B3-4009-A606-02027E5A2BD3}" dt="2026-02-12T15:18:18.166" v="1339" actId="21"/>
          <ac:spMkLst>
            <pc:docMk/>
            <pc:sldMk cId="1904307157" sldId="408"/>
            <ac:spMk id="4" creationId="{7979ED9A-6B7B-CF32-523B-FF41C9529BAA}"/>
          </ac:spMkLst>
        </pc:spChg>
        <pc:spChg chg="del">
          <ac:chgData name="Hanlan-Stroh, Shelda" userId="d5845773-13c1-4f10-b35c-db9558404621" providerId="ADAL" clId="{E0C51EE3-65B3-4009-A606-02027E5A2BD3}" dt="2026-02-12T15:18:23.598" v="1341" actId="21"/>
          <ac:spMkLst>
            <pc:docMk/>
            <pc:sldMk cId="1904307157" sldId="408"/>
            <ac:spMk id="8" creationId="{15490F49-A7CA-0B0D-45A0-22B9FF2EB75C}"/>
          </ac:spMkLst>
        </pc:spChg>
        <pc:picChg chg="del">
          <ac:chgData name="Hanlan-Stroh, Shelda" userId="d5845773-13c1-4f10-b35c-db9558404621" providerId="ADAL" clId="{E0C51EE3-65B3-4009-A606-02027E5A2BD3}" dt="2026-02-12T15:18:27.595" v="1343" actId="21"/>
          <ac:picMkLst>
            <pc:docMk/>
            <pc:sldMk cId="1904307157" sldId="408"/>
            <ac:picMk id="9" creationId="{E0FDFEB4-4177-BE43-712D-5D36C4D995B0}"/>
          </ac:picMkLst>
        </pc:picChg>
      </pc:sldChg>
      <pc:sldChg chg="addSp delSp modSp add del mod setBg">
        <pc:chgData name="Hanlan-Stroh, Shelda" userId="d5845773-13c1-4f10-b35c-db9558404621" providerId="ADAL" clId="{E0C51EE3-65B3-4009-A606-02027E5A2BD3}" dt="2026-02-12T15:19:31.612" v="1366" actId="47"/>
        <pc:sldMkLst>
          <pc:docMk/>
          <pc:sldMk cId="2293273953" sldId="409"/>
        </pc:sldMkLst>
        <pc:spChg chg="del mod">
          <ac:chgData name="Hanlan-Stroh, Shelda" userId="d5845773-13c1-4f10-b35c-db9558404621" providerId="ADAL" clId="{E0C51EE3-65B3-4009-A606-02027E5A2BD3}" dt="2026-02-12T15:19:17.945" v="1360" actId="21"/>
          <ac:spMkLst>
            <pc:docMk/>
            <pc:sldMk cId="2293273953" sldId="409"/>
            <ac:spMk id="2" creationId="{A087D047-B87C-FB23-A552-A0F88503419B}"/>
          </ac:spMkLst>
        </pc:spChg>
        <pc:spChg chg="del">
          <ac:chgData name="Hanlan-Stroh, Shelda" userId="d5845773-13c1-4f10-b35c-db9558404621" providerId="ADAL" clId="{E0C51EE3-65B3-4009-A606-02027E5A2BD3}" dt="2026-02-12T15:19:23.031" v="1362" actId="21"/>
          <ac:spMkLst>
            <pc:docMk/>
            <pc:sldMk cId="2293273953" sldId="409"/>
            <ac:spMk id="4" creationId="{96824672-D33A-066F-1082-C9EF17B28D23}"/>
          </ac:spMkLst>
        </pc:spChg>
        <pc:spChg chg="add mod">
          <ac:chgData name="Hanlan-Stroh, Shelda" userId="d5845773-13c1-4f10-b35c-db9558404621" providerId="ADAL" clId="{E0C51EE3-65B3-4009-A606-02027E5A2BD3}" dt="2026-02-12T15:19:17.945" v="1360" actId="21"/>
          <ac:spMkLst>
            <pc:docMk/>
            <pc:sldMk cId="2293273953" sldId="409"/>
            <ac:spMk id="6" creationId="{55AB4207-D47F-91CD-8D6D-22469460452B}"/>
          </ac:spMkLst>
        </pc:spChg>
        <pc:picChg chg="del">
          <ac:chgData name="Hanlan-Stroh, Shelda" userId="d5845773-13c1-4f10-b35c-db9558404621" providerId="ADAL" clId="{E0C51EE3-65B3-4009-A606-02027E5A2BD3}" dt="2026-02-12T15:19:27.232" v="1364" actId="21"/>
          <ac:picMkLst>
            <pc:docMk/>
            <pc:sldMk cId="2293273953" sldId="409"/>
            <ac:picMk id="3" creationId="{0D2024B8-CA18-1994-666B-D6721661F971}"/>
          </ac:picMkLst>
        </pc:picChg>
      </pc:sldChg>
      <pc:sldChg chg="addSp delSp modSp add del mod setBg">
        <pc:chgData name="Hanlan-Stroh, Shelda" userId="d5845773-13c1-4f10-b35c-db9558404621" providerId="ADAL" clId="{E0C51EE3-65B3-4009-A606-02027E5A2BD3}" dt="2026-02-12T15:20:56.238" v="1386" actId="47"/>
        <pc:sldMkLst>
          <pc:docMk/>
          <pc:sldMk cId="3502484028" sldId="411"/>
        </pc:sldMkLst>
        <pc:spChg chg="add mod">
          <ac:chgData name="Hanlan-Stroh, Shelda" userId="d5845773-13c1-4f10-b35c-db9558404621" providerId="ADAL" clId="{E0C51EE3-65B3-4009-A606-02027E5A2BD3}" dt="2026-02-12T15:20:51.146" v="1384" actId="21"/>
          <ac:spMkLst>
            <pc:docMk/>
            <pc:sldMk cId="3502484028" sldId="411"/>
            <ac:spMk id="5" creationId="{57DD2BEB-0D5A-FB1B-EC4B-0225194AF29D}"/>
          </ac:spMkLst>
        </pc:spChg>
        <pc:spChg chg="del">
          <ac:chgData name="Hanlan-Stroh, Shelda" userId="d5845773-13c1-4f10-b35c-db9558404621" providerId="ADAL" clId="{E0C51EE3-65B3-4009-A606-02027E5A2BD3}" dt="2026-02-12T15:20:51.146" v="1384" actId="21"/>
          <ac:spMkLst>
            <pc:docMk/>
            <pc:sldMk cId="3502484028" sldId="411"/>
            <ac:spMk id="8" creationId="{7A2F8B9D-77C9-66CD-BD77-9C0EBCFEF651}"/>
          </ac:spMkLst>
        </pc:spChg>
        <pc:spChg chg="del">
          <ac:chgData name="Hanlan-Stroh, Shelda" userId="d5845773-13c1-4f10-b35c-db9558404621" providerId="ADAL" clId="{E0C51EE3-65B3-4009-A606-02027E5A2BD3}" dt="2026-02-12T15:20:40.495" v="1380" actId="21"/>
          <ac:spMkLst>
            <pc:docMk/>
            <pc:sldMk cId="3502484028" sldId="411"/>
            <ac:spMk id="11" creationId="{05210212-489B-990B-2556-76BF58D85B8A}"/>
          </ac:spMkLst>
        </pc:spChg>
        <pc:picChg chg="del">
          <ac:chgData name="Hanlan-Stroh, Shelda" userId="d5845773-13c1-4f10-b35c-db9558404621" providerId="ADAL" clId="{E0C51EE3-65B3-4009-A606-02027E5A2BD3}" dt="2026-02-12T15:20:45.553" v="1382" actId="21"/>
          <ac:picMkLst>
            <pc:docMk/>
            <pc:sldMk cId="3502484028" sldId="411"/>
            <ac:picMk id="2" creationId="{6FFD5154-09CE-CE2D-A545-D1D9C027CBCC}"/>
          </ac:picMkLst>
        </pc:picChg>
      </pc:sldChg>
      <pc:sldChg chg="addSp delSp modSp add del mod">
        <pc:chgData name="Hanlan-Stroh, Shelda" userId="d5845773-13c1-4f10-b35c-db9558404621" providerId="ADAL" clId="{E0C51EE3-65B3-4009-A606-02027E5A2BD3}" dt="2026-02-11T05:17:34.280" v="210" actId="47"/>
        <pc:sldMkLst>
          <pc:docMk/>
          <pc:sldMk cId="3671296174" sldId="412"/>
        </pc:sldMkLst>
        <pc:spChg chg="add mod">
          <ac:chgData name="Hanlan-Stroh, Shelda" userId="d5845773-13c1-4f10-b35c-db9558404621" providerId="ADAL" clId="{E0C51EE3-65B3-4009-A606-02027E5A2BD3}" dt="2026-02-11T05:16:52.959" v="197" actId="21"/>
          <ac:spMkLst>
            <pc:docMk/>
            <pc:sldMk cId="3671296174" sldId="412"/>
            <ac:spMk id="4" creationId="{3750049F-4D7F-9554-1AE4-ABEA469CD511}"/>
          </ac:spMkLst>
        </pc:spChg>
        <pc:spChg chg="add mod">
          <ac:chgData name="Hanlan-Stroh, Shelda" userId="d5845773-13c1-4f10-b35c-db9558404621" providerId="ADAL" clId="{E0C51EE3-65B3-4009-A606-02027E5A2BD3}" dt="2026-02-11T05:17:27.422" v="208" actId="21"/>
          <ac:spMkLst>
            <pc:docMk/>
            <pc:sldMk cId="3671296174" sldId="412"/>
            <ac:spMk id="6" creationId="{46F6BE28-E43A-E91C-D195-54BF602E0E8B}"/>
          </ac:spMkLst>
        </pc:spChg>
        <pc:spChg chg="del">
          <ac:chgData name="Hanlan-Stroh, Shelda" userId="d5845773-13c1-4f10-b35c-db9558404621" providerId="ADAL" clId="{E0C51EE3-65B3-4009-A606-02027E5A2BD3}" dt="2026-02-11T05:17:27.422" v="208" actId="21"/>
          <ac:spMkLst>
            <pc:docMk/>
            <pc:sldMk cId="3671296174" sldId="412"/>
            <ac:spMk id="29699" creationId="{CCE17A6D-F424-476A-985E-F7A57EBDC211}"/>
          </ac:spMkLst>
        </pc:spChg>
        <pc:spChg chg="del">
          <ac:chgData name="Hanlan-Stroh, Shelda" userId="d5845773-13c1-4f10-b35c-db9558404621" providerId="ADAL" clId="{E0C51EE3-65B3-4009-A606-02027E5A2BD3}" dt="2026-02-11T05:16:52.959" v="197" actId="21"/>
          <ac:spMkLst>
            <pc:docMk/>
            <pc:sldMk cId="3671296174" sldId="412"/>
            <ac:spMk id="33794" creationId="{F38D6E0C-27B0-41A4-BEE7-3813AAD54B18}"/>
          </ac:spMkLst>
        </pc:spChg>
        <pc:picChg chg="del mod">
          <ac:chgData name="Hanlan-Stroh, Shelda" userId="d5845773-13c1-4f10-b35c-db9558404621" providerId="ADAL" clId="{E0C51EE3-65B3-4009-A606-02027E5A2BD3}" dt="2026-02-11T05:17:12.425" v="204" actId="21"/>
          <ac:picMkLst>
            <pc:docMk/>
            <pc:sldMk cId="3671296174" sldId="412"/>
            <ac:picMk id="3" creationId="{2F6B8FAB-1760-9B95-95A9-AB1A375C44C9}"/>
          </ac:picMkLst>
        </pc:picChg>
        <pc:picChg chg="del">
          <ac:chgData name="Hanlan-Stroh, Shelda" userId="d5845773-13c1-4f10-b35c-db9558404621" providerId="ADAL" clId="{E0C51EE3-65B3-4009-A606-02027E5A2BD3}" dt="2026-02-11T05:17:19.294" v="206" actId="21"/>
          <ac:picMkLst>
            <pc:docMk/>
            <pc:sldMk cId="3671296174" sldId="412"/>
            <ac:picMk id="7" creationId="{9BDD6564-A7D8-B16D-399C-444471C509DA}"/>
          </ac:picMkLst>
        </pc:picChg>
      </pc:sldChg>
      <pc:sldChg chg="addSp delSp modSp add mod">
        <pc:chgData name="Hanlan-Stroh, Shelda" userId="d5845773-13c1-4f10-b35c-db9558404621" providerId="ADAL" clId="{E0C51EE3-65B3-4009-A606-02027E5A2BD3}" dt="2026-02-11T05:17:30.858" v="209"/>
        <pc:sldMkLst>
          <pc:docMk/>
          <pc:sldMk cId="3309837495" sldId="413"/>
        </pc:sldMkLst>
        <pc:spChg chg="add del mod">
          <ac:chgData name="Hanlan-Stroh, Shelda" userId="d5845773-13c1-4f10-b35c-db9558404621" providerId="ADAL" clId="{E0C51EE3-65B3-4009-A606-02027E5A2BD3}" dt="2026-02-11T05:16:59.505" v="199" actId="478"/>
          <ac:spMkLst>
            <pc:docMk/>
            <pc:sldMk cId="3309837495" sldId="413"/>
            <ac:spMk id="3" creationId="{1233A176-91B9-67BF-6350-6F1DC327168B}"/>
          </ac:spMkLst>
        </pc:spChg>
        <pc:spChg chg="add del mod">
          <ac:chgData name="Hanlan-Stroh, Shelda" userId="d5845773-13c1-4f10-b35c-db9558404621" providerId="ADAL" clId="{E0C51EE3-65B3-4009-A606-02027E5A2BD3}" dt="2026-02-11T05:17:05.891" v="201" actId="478"/>
          <ac:spMkLst>
            <pc:docMk/>
            <pc:sldMk cId="3309837495" sldId="413"/>
            <ac:spMk id="5" creationId="{154C92C8-5FCA-5158-FC31-12A000BE84E1}"/>
          </ac:spMkLst>
        </pc:spChg>
        <pc:spChg chg="add mod">
          <ac:chgData name="Hanlan-Stroh, Shelda" userId="d5845773-13c1-4f10-b35c-db9558404621" providerId="ADAL" clId="{E0C51EE3-65B3-4009-A606-02027E5A2BD3}" dt="2026-02-11T05:17:06.760" v="202"/>
          <ac:spMkLst>
            <pc:docMk/>
            <pc:sldMk cId="3309837495" sldId="413"/>
            <ac:spMk id="6" creationId="{B486CB39-7BC9-32F1-6FCE-F30979BD77FC}"/>
          </ac:spMkLst>
        </pc:spChg>
        <pc:spChg chg="add mod">
          <ac:chgData name="Hanlan-Stroh, Shelda" userId="d5845773-13c1-4f10-b35c-db9558404621" providerId="ADAL" clId="{E0C51EE3-65B3-4009-A606-02027E5A2BD3}" dt="2026-02-11T05:17:30.858" v="209"/>
          <ac:spMkLst>
            <pc:docMk/>
            <pc:sldMk cId="3309837495" sldId="413"/>
            <ac:spMk id="9" creationId="{8054CECC-BAB4-8DC8-50AE-2156DE3F1F12}"/>
          </ac:spMkLst>
        </pc:spChg>
        <pc:spChg chg="del">
          <ac:chgData name="Hanlan-Stroh, Shelda" userId="d5845773-13c1-4f10-b35c-db9558404621" providerId="ADAL" clId="{E0C51EE3-65B3-4009-A606-02027E5A2BD3}" dt="2026-02-11T05:16:56.935" v="198" actId="478"/>
          <ac:spMkLst>
            <pc:docMk/>
            <pc:sldMk cId="3309837495" sldId="413"/>
            <ac:spMk id="29699" creationId="{CCE17A6D-F424-476A-985E-F7A57EBDC211}"/>
          </ac:spMkLst>
        </pc:spChg>
        <pc:spChg chg="del">
          <ac:chgData name="Hanlan-Stroh, Shelda" userId="d5845773-13c1-4f10-b35c-db9558404621" providerId="ADAL" clId="{E0C51EE3-65B3-4009-A606-02027E5A2BD3}" dt="2026-02-11T05:17:02.730" v="200" actId="478"/>
          <ac:spMkLst>
            <pc:docMk/>
            <pc:sldMk cId="3309837495" sldId="413"/>
            <ac:spMk id="33794" creationId="{F38D6E0C-27B0-41A4-BEE7-3813AAD54B18}"/>
          </ac:spMkLst>
        </pc:spChg>
        <pc:picChg chg="add mod">
          <ac:chgData name="Hanlan-Stroh, Shelda" userId="d5845773-13c1-4f10-b35c-db9558404621" providerId="ADAL" clId="{E0C51EE3-65B3-4009-A606-02027E5A2BD3}" dt="2026-02-11T05:17:15.966" v="205"/>
          <ac:picMkLst>
            <pc:docMk/>
            <pc:sldMk cId="3309837495" sldId="413"/>
            <ac:picMk id="7" creationId="{E5C89533-635D-C3AF-8FBB-DEADF2D003A9}"/>
          </ac:picMkLst>
        </pc:picChg>
        <pc:picChg chg="add mod">
          <ac:chgData name="Hanlan-Stroh, Shelda" userId="d5845773-13c1-4f10-b35c-db9558404621" providerId="ADAL" clId="{E0C51EE3-65B3-4009-A606-02027E5A2BD3}" dt="2026-02-11T05:17:21.757" v="207"/>
          <ac:picMkLst>
            <pc:docMk/>
            <pc:sldMk cId="3309837495" sldId="413"/>
            <ac:picMk id="8" creationId="{0572CAA9-CB8E-EE8A-3CBC-51FCB9EFC2D6}"/>
          </ac:picMkLst>
        </pc:picChg>
      </pc:sldChg>
      <pc:sldChg chg="delSp modSp add del mod">
        <pc:chgData name="Hanlan-Stroh, Shelda" userId="d5845773-13c1-4f10-b35c-db9558404621" providerId="ADAL" clId="{E0C51EE3-65B3-4009-A606-02027E5A2BD3}" dt="2026-02-11T05:18:57.275" v="225" actId="47"/>
        <pc:sldMkLst>
          <pc:docMk/>
          <pc:sldMk cId="3025767749" sldId="414"/>
        </pc:sldMkLst>
        <pc:spChg chg="del">
          <ac:chgData name="Hanlan-Stroh, Shelda" userId="d5845773-13c1-4f10-b35c-db9558404621" providerId="ADAL" clId="{E0C51EE3-65B3-4009-A606-02027E5A2BD3}" dt="2026-02-11T05:18:39.520" v="220" actId="21"/>
          <ac:spMkLst>
            <pc:docMk/>
            <pc:sldMk cId="3025767749" sldId="414"/>
            <ac:spMk id="4" creationId="{2C53D8D7-3929-CE54-6907-1E6731CC07B2}"/>
          </ac:spMkLst>
        </pc:spChg>
        <pc:picChg chg="del mod">
          <ac:chgData name="Hanlan-Stroh, Shelda" userId="d5845773-13c1-4f10-b35c-db9558404621" providerId="ADAL" clId="{E0C51EE3-65B3-4009-A606-02027E5A2BD3}" dt="2026-02-11T05:18:46.486" v="223" actId="21"/>
          <ac:picMkLst>
            <pc:docMk/>
            <pc:sldMk cId="3025767749" sldId="414"/>
            <ac:picMk id="43012" creationId="{15C21F9E-53E1-4A5A-AF49-E191BFF5AB07}"/>
          </ac:picMkLst>
        </pc:picChg>
      </pc:sldChg>
      <pc:sldChg chg="addSp delSp modSp add mod">
        <pc:chgData name="Hanlan-Stroh, Shelda" userId="d5845773-13c1-4f10-b35c-db9558404621" providerId="ADAL" clId="{E0C51EE3-65B3-4009-A606-02027E5A2BD3}" dt="2026-02-11T05:18:49.495" v="224"/>
        <pc:sldMkLst>
          <pc:docMk/>
          <pc:sldMk cId="1214847789" sldId="415"/>
        </pc:sldMkLst>
        <pc:spChg chg="add del mod">
          <ac:chgData name="Hanlan-Stroh, Shelda" userId="d5845773-13c1-4f10-b35c-db9558404621" providerId="ADAL" clId="{E0C51EE3-65B3-4009-A606-02027E5A2BD3}" dt="2026-02-11T05:18:19.765" v="215" actId="478"/>
          <ac:spMkLst>
            <pc:docMk/>
            <pc:sldMk cId="1214847789" sldId="415"/>
            <ac:spMk id="3" creationId="{1EEE70A5-7D7B-9809-3961-21CBC8E0ADB5}"/>
          </ac:spMkLst>
        </pc:spChg>
        <pc:spChg chg="add del mod">
          <ac:chgData name="Hanlan-Stroh, Shelda" userId="d5845773-13c1-4f10-b35c-db9558404621" providerId="ADAL" clId="{E0C51EE3-65B3-4009-A606-02027E5A2BD3}" dt="2026-02-11T05:18:30.700" v="219" actId="478"/>
          <ac:spMkLst>
            <pc:docMk/>
            <pc:sldMk cId="1214847789" sldId="415"/>
            <ac:spMk id="5" creationId="{0C764528-61B1-0848-53A8-7E656855B8E8}"/>
          </ac:spMkLst>
        </pc:spChg>
        <pc:spChg chg="del">
          <ac:chgData name="Hanlan-Stroh, Shelda" userId="d5845773-13c1-4f10-b35c-db9558404621" providerId="ADAL" clId="{E0C51EE3-65B3-4009-A606-02027E5A2BD3}" dt="2026-02-11T05:18:27.676" v="218" actId="478"/>
          <ac:spMkLst>
            <pc:docMk/>
            <pc:sldMk cId="1214847789" sldId="415"/>
            <ac:spMk id="6" creationId="{B486CB39-7BC9-32F1-6FCE-F30979BD77FC}"/>
          </ac:spMkLst>
        </pc:spChg>
        <pc:spChg chg="del mod">
          <ac:chgData name="Hanlan-Stroh, Shelda" userId="d5845773-13c1-4f10-b35c-db9558404621" providerId="ADAL" clId="{E0C51EE3-65B3-4009-A606-02027E5A2BD3}" dt="2026-02-11T05:18:17.076" v="214" actId="478"/>
          <ac:spMkLst>
            <pc:docMk/>
            <pc:sldMk cId="1214847789" sldId="415"/>
            <ac:spMk id="9" creationId="{8054CECC-BAB4-8DC8-50AE-2156DE3F1F12}"/>
          </ac:spMkLst>
        </pc:spChg>
        <pc:spChg chg="add mod">
          <ac:chgData name="Hanlan-Stroh, Shelda" userId="d5845773-13c1-4f10-b35c-db9558404621" providerId="ADAL" clId="{E0C51EE3-65B3-4009-A606-02027E5A2BD3}" dt="2026-02-11T05:18:42.572" v="221"/>
          <ac:spMkLst>
            <pc:docMk/>
            <pc:sldMk cId="1214847789" sldId="415"/>
            <ac:spMk id="10" creationId="{88A04FD6-E2DD-7777-E330-FC74B48ACDB5}"/>
          </ac:spMkLst>
        </pc:spChg>
        <pc:picChg chg="del">
          <ac:chgData name="Hanlan-Stroh, Shelda" userId="d5845773-13c1-4f10-b35c-db9558404621" providerId="ADAL" clId="{E0C51EE3-65B3-4009-A606-02027E5A2BD3}" dt="2026-02-11T05:18:23.055" v="217" actId="478"/>
          <ac:picMkLst>
            <pc:docMk/>
            <pc:sldMk cId="1214847789" sldId="415"/>
            <ac:picMk id="7" creationId="{E5C89533-635D-C3AF-8FBB-DEADF2D003A9}"/>
          </ac:picMkLst>
        </pc:picChg>
        <pc:picChg chg="del">
          <ac:chgData name="Hanlan-Stroh, Shelda" userId="d5845773-13c1-4f10-b35c-db9558404621" providerId="ADAL" clId="{E0C51EE3-65B3-4009-A606-02027E5A2BD3}" dt="2026-02-11T05:18:21.330" v="216" actId="478"/>
          <ac:picMkLst>
            <pc:docMk/>
            <pc:sldMk cId="1214847789" sldId="415"/>
            <ac:picMk id="8" creationId="{0572CAA9-CB8E-EE8A-3CBC-51FCB9EFC2D6}"/>
          </ac:picMkLst>
        </pc:picChg>
        <pc:picChg chg="add mod">
          <ac:chgData name="Hanlan-Stroh, Shelda" userId="d5845773-13c1-4f10-b35c-db9558404621" providerId="ADAL" clId="{E0C51EE3-65B3-4009-A606-02027E5A2BD3}" dt="2026-02-11T05:18:49.495" v="224"/>
          <ac:picMkLst>
            <pc:docMk/>
            <pc:sldMk cId="1214847789" sldId="415"/>
            <ac:picMk id="11" creationId="{0DD40518-48F0-B9F7-B439-AAA116A0216E}"/>
          </ac:picMkLst>
        </pc:picChg>
      </pc:sldChg>
      <pc:sldChg chg="addSp delSp modSp add mod">
        <pc:chgData name="Hanlan-Stroh, Shelda" userId="d5845773-13c1-4f10-b35c-db9558404621" providerId="ADAL" clId="{E0C51EE3-65B3-4009-A606-02027E5A2BD3}" dt="2026-02-11T05:20:15.437" v="239"/>
        <pc:sldMkLst>
          <pc:docMk/>
          <pc:sldMk cId="1865186737" sldId="416"/>
        </pc:sldMkLst>
        <pc:spChg chg="add mod">
          <ac:chgData name="Hanlan-Stroh, Shelda" userId="d5845773-13c1-4f10-b35c-db9558404621" providerId="ADAL" clId="{E0C51EE3-65B3-4009-A606-02027E5A2BD3}" dt="2026-02-11T05:19:50.032" v="234"/>
          <ac:spMkLst>
            <pc:docMk/>
            <pc:sldMk cId="1865186737" sldId="416"/>
            <ac:spMk id="3" creationId="{60F699C0-9E78-E632-9C34-D375372BE65D}"/>
          </ac:spMkLst>
        </pc:spChg>
        <pc:spChg chg="add mod">
          <ac:chgData name="Hanlan-Stroh, Shelda" userId="d5845773-13c1-4f10-b35c-db9558404621" providerId="ADAL" clId="{E0C51EE3-65B3-4009-A606-02027E5A2BD3}" dt="2026-02-11T05:20:07.964" v="237"/>
          <ac:spMkLst>
            <pc:docMk/>
            <pc:sldMk cId="1865186737" sldId="416"/>
            <ac:spMk id="4" creationId="{58C5DD2F-D98A-B0D6-7CE4-CBFF9F994A0A}"/>
          </ac:spMkLst>
        </pc:spChg>
        <pc:spChg chg="del">
          <ac:chgData name="Hanlan-Stroh, Shelda" userId="d5845773-13c1-4f10-b35c-db9558404621" providerId="ADAL" clId="{E0C51EE3-65B3-4009-A606-02027E5A2BD3}" dt="2026-02-11T05:19:27.738" v="230" actId="478"/>
          <ac:spMkLst>
            <pc:docMk/>
            <pc:sldMk cId="1865186737" sldId="416"/>
            <ac:spMk id="10" creationId="{88A04FD6-E2DD-7777-E330-FC74B48ACDB5}"/>
          </ac:spMkLst>
        </pc:spChg>
        <pc:picChg chg="add mod">
          <ac:chgData name="Hanlan-Stroh, Shelda" userId="d5845773-13c1-4f10-b35c-db9558404621" providerId="ADAL" clId="{E0C51EE3-65B3-4009-A606-02027E5A2BD3}" dt="2026-02-11T05:19:34.365" v="232"/>
          <ac:picMkLst>
            <pc:docMk/>
            <pc:sldMk cId="1865186737" sldId="416"/>
            <ac:picMk id="2" creationId="{2717BB0D-0CB8-B866-58E1-EC92E8391A80}"/>
          </ac:picMkLst>
        </pc:picChg>
        <pc:picChg chg="add mod">
          <ac:chgData name="Hanlan-Stroh, Shelda" userId="d5845773-13c1-4f10-b35c-db9558404621" providerId="ADAL" clId="{E0C51EE3-65B3-4009-A606-02027E5A2BD3}" dt="2026-02-11T05:20:15.437" v="239"/>
          <ac:picMkLst>
            <pc:docMk/>
            <pc:sldMk cId="1865186737" sldId="416"/>
            <ac:picMk id="5" creationId="{B26C549E-E618-0F8F-9475-4BF12B46966E}"/>
          </ac:picMkLst>
        </pc:picChg>
        <pc:picChg chg="del mod">
          <ac:chgData name="Hanlan-Stroh, Shelda" userId="d5845773-13c1-4f10-b35c-db9558404621" providerId="ADAL" clId="{E0C51EE3-65B3-4009-A606-02027E5A2BD3}" dt="2026-02-11T05:19:24.112" v="229" actId="478"/>
          <ac:picMkLst>
            <pc:docMk/>
            <pc:sldMk cId="1865186737" sldId="416"/>
            <ac:picMk id="11" creationId="{0DD40518-48F0-B9F7-B439-AAA116A0216E}"/>
          </ac:picMkLst>
        </pc:picChg>
      </pc:sldChg>
      <pc:sldChg chg="addSp delSp modSp add mod">
        <pc:chgData name="Hanlan-Stroh, Shelda" userId="d5845773-13c1-4f10-b35c-db9558404621" providerId="ADAL" clId="{E0C51EE3-65B3-4009-A606-02027E5A2BD3}" dt="2026-02-12T19:53:19.055" v="1570" actId="20577"/>
        <pc:sldMkLst>
          <pc:docMk/>
          <pc:sldMk cId="1772450870" sldId="417"/>
        </pc:sldMkLst>
        <pc:spChg chg="add mod">
          <ac:chgData name="Hanlan-Stroh, Shelda" userId="d5845773-13c1-4f10-b35c-db9558404621" providerId="ADAL" clId="{E0C51EE3-65B3-4009-A606-02027E5A2BD3}" dt="2026-02-12T19:20:37.130" v="1450" actId="1076"/>
          <ac:spMkLst>
            <pc:docMk/>
            <pc:sldMk cId="1772450870" sldId="417"/>
            <ac:spMk id="2" creationId="{64DAAA53-F893-DD7B-B7B8-CE4FA504A459}"/>
          </ac:spMkLst>
        </pc:spChg>
        <pc:spChg chg="del">
          <ac:chgData name="Hanlan-Stroh, Shelda" userId="d5845773-13c1-4f10-b35c-db9558404621" providerId="ADAL" clId="{E0C51EE3-65B3-4009-A606-02027E5A2BD3}" dt="2026-02-11T05:21:59.767" v="243" actId="478"/>
          <ac:spMkLst>
            <pc:docMk/>
            <pc:sldMk cId="1772450870" sldId="417"/>
            <ac:spMk id="3" creationId="{D329CA44-486D-0EF0-C169-B58DB8CDAE98}"/>
          </ac:spMkLst>
        </pc:spChg>
        <pc:spChg chg="del">
          <ac:chgData name="Hanlan-Stroh, Shelda" userId="d5845773-13c1-4f10-b35c-db9558404621" providerId="ADAL" clId="{E0C51EE3-65B3-4009-A606-02027E5A2BD3}" dt="2026-02-11T05:22:04.331" v="244" actId="478"/>
          <ac:spMkLst>
            <pc:docMk/>
            <pc:sldMk cId="1772450870" sldId="417"/>
            <ac:spMk id="4" creationId="{B01B25CF-D713-BF74-09D6-1E3257D3EC3D}"/>
          </ac:spMkLst>
        </pc:spChg>
        <pc:spChg chg="add mod">
          <ac:chgData name="Hanlan-Stroh, Shelda" userId="d5845773-13c1-4f10-b35c-db9558404621" providerId="ADAL" clId="{E0C51EE3-65B3-4009-A606-02027E5A2BD3}" dt="2026-02-11T17:20:49.907" v="1132" actId="255"/>
          <ac:spMkLst>
            <pc:docMk/>
            <pc:sldMk cId="1772450870" sldId="417"/>
            <ac:spMk id="5" creationId="{FCD10E0B-4D20-EE63-F5A3-55ABCF9AA496}"/>
          </ac:spMkLst>
        </pc:spChg>
        <pc:spChg chg="add mod">
          <ac:chgData name="Hanlan-Stroh, Shelda" userId="d5845773-13c1-4f10-b35c-db9558404621" providerId="ADAL" clId="{E0C51EE3-65B3-4009-A606-02027E5A2BD3}" dt="2026-02-12T19:53:19.055" v="1570" actId="20577"/>
          <ac:spMkLst>
            <pc:docMk/>
            <pc:sldMk cId="1772450870" sldId="417"/>
            <ac:spMk id="6" creationId="{059A67EC-8886-02E1-CF9D-200BC20D2249}"/>
          </ac:spMkLst>
        </pc:spChg>
        <pc:spChg chg="mod">
          <ac:chgData name="Hanlan-Stroh, Shelda" userId="d5845773-13c1-4f10-b35c-db9558404621" providerId="ADAL" clId="{E0C51EE3-65B3-4009-A606-02027E5A2BD3}" dt="2026-02-11T05:22:06.869" v="246" actId="20577"/>
          <ac:spMkLst>
            <pc:docMk/>
            <pc:sldMk cId="1772450870" sldId="417"/>
            <ac:spMk id="27650" creationId="{572BB943-F6AA-4AB6-AFAD-72924CFFCCA8}"/>
          </ac:spMkLst>
        </pc:spChg>
      </pc:sldChg>
      <pc:sldChg chg="addSp delSp modSp add del mod">
        <pc:chgData name="Hanlan-Stroh, Shelda" userId="d5845773-13c1-4f10-b35c-db9558404621" providerId="ADAL" clId="{E0C51EE3-65B3-4009-A606-02027E5A2BD3}" dt="2026-02-11T05:24:12.546" v="274" actId="47"/>
        <pc:sldMkLst>
          <pc:docMk/>
          <pc:sldMk cId="1494596843" sldId="422"/>
        </pc:sldMkLst>
        <pc:spChg chg="del">
          <ac:chgData name="Hanlan-Stroh, Shelda" userId="d5845773-13c1-4f10-b35c-db9558404621" providerId="ADAL" clId="{E0C51EE3-65B3-4009-A606-02027E5A2BD3}" dt="2026-02-11T05:23:24.040" v="262" actId="21"/>
          <ac:spMkLst>
            <pc:docMk/>
            <pc:sldMk cId="1494596843" sldId="422"/>
            <ac:spMk id="2" creationId="{919B0AE7-D1C1-48E9-9C30-B1E2A2DBD800}"/>
          </ac:spMkLst>
        </pc:spChg>
        <pc:spChg chg="del">
          <ac:chgData name="Hanlan-Stroh, Shelda" userId="d5845773-13c1-4f10-b35c-db9558404621" providerId="ADAL" clId="{E0C51EE3-65B3-4009-A606-02027E5A2BD3}" dt="2026-02-11T05:23:44.661" v="265" actId="21"/>
          <ac:spMkLst>
            <pc:docMk/>
            <pc:sldMk cId="1494596843" sldId="422"/>
            <ac:spMk id="3" creationId="{53A9CE6F-7711-4551-A4E8-40F965F27B39}"/>
          </ac:spMkLst>
        </pc:spChg>
        <pc:spChg chg="add del mod">
          <ac:chgData name="Hanlan-Stroh, Shelda" userId="d5845773-13c1-4f10-b35c-db9558404621" providerId="ADAL" clId="{E0C51EE3-65B3-4009-A606-02027E5A2BD3}" dt="2026-02-11T05:23:40.806" v="264" actId="478"/>
          <ac:spMkLst>
            <pc:docMk/>
            <pc:sldMk cId="1494596843" sldId="422"/>
            <ac:spMk id="5" creationId="{099F21D2-C2E1-6294-0171-225EC8CD9EF1}"/>
          </ac:spMkLst>
        </pc:spChg>
        <pc:spChg chg="add mod">
          <ac:chgData name="Hanlan-Stroh, Shelda" userId="d5845773-13c1-4f10-b35c-db9558404621" providerId="ADAL" clId="{E0C51EE3-65B3-4009-A606-02027E5A2BD3}" dt="2026-02-11T05:23:44.661" v="265" actId="21"/>
          <ac:spMkLst>
            <pc:docMk/>
            <pc:sldMk cId="1494596843" sldId="422"/>
            <ac:spMk id="7" creationId="{FD5A433A-2BB1-8DB7-D8BC-E2DBE5EA35DD}"/>
          </ac:spMkLst>
        </pc:spChg>
        <pc:picChg chg="del">
          <ac:chgData name="Hanlan-Stroh, Shelda" userId="d5845773-13c1-4f10-b35c-db9558404621" providerId="ADAL" clId="{E0C51EE3-65B3-4009-A606-02027E5A2BD3}" dt="2026-02-11T05:23:57.330" v="270" actId="21"/>
          <ac:picMkLst>
            <pc:docMk/>
            <pc:sldMk cId="1494596843" sldId="422"/>
            <ac:picMk id="3074" creationId="{75755360-002D-424E-93C6-ED37CAA45E9D}"/>
          </ac:picMkLst>
        </pc:picChg>
        <pc:picChg chg="del">
          <ac:chgData name="Hanlan-Stroh, Shelda" userId="d5845773-13c1-4f10-b35c-db9558404621" providerId="ADAL" clId="{E0C51EE3-65B3-4009-A606-02027E5A2BD3}" dt="2026-02-11T05:24:06.059" v="272" actId="21"/>
          <ac:picMkLst>
            <pc:docMk/>
            <pc:sldMk cId="1494596843" sldId="422"/>
            <ac:picMk id="3075" creationId="{E88D4EFF-4983-4785-AA06-186E6349154F}"/>
          </ac:picMkLst>
        </pc:picChg>
      </pc:sldChg>
      <pc:sldChg chg="addSp delSp modSp add mod">
        <pc:chgData name="Hanlan-Stroh, Shelda" userId="d5845773-13c1-4f10-b35c-db9558404621" providerId="ADAL" clId="{E0C51EE3-65B3-4009-A606-02027E5A2BD3}" dt="2026-02-11T05:24:09.861" v="273"/>
        <pc:sldMkLst>
          <pc:docMk/>
          <pc:sldMk cId="915541569" sldId="423"/>
        </pc:sldMkLst>
        <pc:spChg chg="del">
          <ac:chgData name="Hanlan-Stroh, Shelda" userId="d5845773-13c1-4f10-b35c-db9558404621" providerId="ADAL" clId="{E0C51EE3-65B3-4009-A606-02027E5A2BD3}" dt="2026-02-11T05:23:15.773" v="260" actId="478"/>
          <ac:spMkLst>
            <pc:docMk/>
            <pc:sldMk cId="915541569" sldId="423"/>
            <ac:spMk id="3" creationId="{60F699C0-9E78-E632-9C34-D375372BE65D}"/>
          </ac:spMkLst>
        </pc:spChg>
        <pc:spChg chg="del">
          <ac:chgData name="Hanlan-Stroh, Shelda" userId="d5845773-13c1-4f10-b35c-db9558404621" providerId="ADAL" clId="{E0C51EE3-65B3-4009-A606-02027E5A2BD3}" dt="2026-02-11T05:23:11.065" v="259" actId="478"/>
          <ac:spMkLst>
            <pc:docMk/>
            <pc:sldMk cId="915541569" sldId="423"/>
            <ac:spMk id="4" creationId="{58C5DD2F-D98A-B0D6-7CE4-CBFF9F994A0A}"/>
          </ac:spMkLst>
        </pc:spChg>
        <pc:spChg chg="add del mod">
          <ac:chgData name="Hanlan-Stroh, Shelda" userId="d5845773-13c1-4f10-b35c-db9558404621" providerId="ADAL" clId="{E0C51EE3-65B3-4009-A606-02027E5A2BD3}" dt="2026-02-11T05:23:06.861" v="257" actId="478"/>
          <ac:spMkLst>
            <pc:docMk/>
            <pc:sldMk cId="915541569" sldId="423"/>
            <ac:spMk id="6" creationId="{87F2ED8F-346D-0271-1C68-379563A20D7D}"/>
          </ac:spMkLst>
        </pc:spChg>
        <pc:spChg chg="add del mod">
          <ac:chgData name="Hanlan-Stroh, Shelda" userId="d5845773-13c1-4f10-b35c-db9558404621" providerId="ADAL" clId="{E0C51EE3-65B3-4009-A606-02027E5A2BD3}" dt="2026-02-11T05:23:18.527" v="261" actId="478"/>
          <ac:spMkLst>
            <pc:docMk/>
            <pc:sldMk cId="915541569" sldId="423"/>
            <ac:spMk id="8" creationId="{8B0D0EF0-44F2-0633-5B87-F7B57B828931}"/>
          </ac:spMkLst>
        </pc:spChg>
        <pc:spChg chg="add mod">
          <ac:chgData name="Hanlan-Stroh, Shelda" userId="d5845773-13c1-4f10-b35c-db9558404621" providerId="ADAL" clId="{E0C51EE3-65B3-4009-A606-02027E5A2BD3}" dt="2026-02-11T05:23:26.809" v="263"/>
          <ac:spMkLst>
            <pc:docMk/>
            <pc:sldMk cId="915541569" sldId="423"/>
            <ac:spMk id="9" creationId="{3608B511-5B0F-E17C-12C9-4EC1B5DA4C5D}"/>
          </ac:spMkLst>
        </pc:spChg>
        <pc:spChg chg="add mod">
          <ac:chgData name="Hanlan-Stroh, Shelda" userId="d5845773-13c1-4f10-b35c-db9558404621" providerId="ADAL" clId="{E0C51EE3-65B3-4009-A606-02027E5A2BD3}" dt="2026-02-11T05:23:52.576" v="269" actId="14100"/>
          <ac:spMkLst>
            <pc:docMk/>
            <pc:sldMk cId="915541569" sldId="423"/>
            <ac:spMk id="10" creationId="{FAD90A26-6248-B261-E2A0-211945F08051}"/>
          </ac:spMkLst>
        </pc:spChg>
        <pc:picChg chg="del">
          <ac:chgData name="Hanlan-Stroh, Shelda" userId="d5845773-13c1-4f10-b35c-db9558404621" providerId="ADAL" clId="{E0C51EE3-65B3-4009-A606-02027E5A2BD3}" dt="2026-02-11T05:23:03.750" v="256" actId="478"/>
          <ac:picMkLst>
            <pc:docMk/>
            <pc:sldMk cId="915541569" sldId="423"/>
            <ac:picMk id="2" creationId="{2717BB0D-0CB8-B866-58E1-EC92E8391A80}"/>
          </ac:picMkLst>
        </pc:picChg>
        <pc:picChg chg="del">
          <ac:chgData name="Hanlan-Stroh, Shelda" userId="d5845773-13c1-4f10-b35c-db9558404621" providerId="ADAL" clId="{E0C51EE3-65B3-4009-A606-02027E5A2BD3}" dt="2026-02-11T05:23:08.440" v="258" actId="478"/>
          <ac:picMkLst>
            <pc:docMk/>
            <pc:sldMk cId="915541569" sldId="423"/>
            <ac:picMk id="5" creationId="{B26C549E-E618-0F8F-9475-4BF12B46966E}"/>
          </ac:picMkLst>
        </pc:picChg>
        <pc:picChg chg="add mod">
          <ac:chgData name="Hanlan-Stroh, Shelda" userId="d5845773-13c1-4f10-b35c-db9558404621" providerId="ADAL" clId="{E0C51EE3-65B3-4009-A606-02027E5A2BD3}" dt="2026-02-11T05:24:00.241" v="271"/>
          <ac:picMkLst>
            <pc:docMk/>
            <pc:sldMk cId="915541569" sldId="423"/>
            <ac:picMk id="11" creationId="{96363822-3D30-F6FD-9316-32F9DA06E061}"/>
          </ac:picMkLst>
        </pc:picChg>
        <pc:picChg chg="add mod">
          <ac:chgData name="Hanlan-Stroh, Shelda" userId="d5845773-13c1-4f10-b35c-db9558404621" providerId="ADAL" clId="{E0C51EE3-65B3-4009-A606-02027E5A2BD3}" dt="2026-02-11T05:24:09.861" v="273"/>
          <ac:picMkLst>
            <pc:docMk/>
            <pc:sldMk cId="915541569" sldId="423"/>
            <ac:picMk id="12" creationId="{79A959C3-4D24-72F6-5523-49A3F3BB8C5E}"/>
          </ac:picMkLst>
        </pc:picChg>
      </pc:sldChg>
      <pc:sldChg chg="add del setBg">
        <pc:chgData name="Hanlan-Stroh, Shelda" userId="d5845773-13c1-4f10-b35c-db9558404621" providerId="ADAL" clId="{E0C51EE3-65B3-4009-A606-02027E5A2BD3}" dt="2026-02-11T05:33:32.728" v="572"/>
        <pc:sldMkLst>
          <pc:docMk/>
          <pc:sldMk cId="68633882" sldId="424"/>
        </pc:sldMkLst>
      </pc:sldChg>
      <pc:sldChg chg="addSp delSp modSp add mod">
        <pc:chgData name="Hanlan-Stroh, Shelda" userId="d5845773-13c1-4f10-b35c-db9558404621" providerId="ADAL" clId="{E0C51EE3-65B3-4009-A606-02027E5A2BD3}" dt="2026-02-11T13:59:36.912" v="1057" actId="1076"/>
        <pc:sldMkLst>
          <pc:docMk/>
          <pc:sldMk cId="1483772703" sldId="424"/>
        </pc:sldMkLst>
        <pc:spChg chg="mod">
          <ac:chgData name="Hanlan-Stroh, Shelda" userId="d5845773-13c1-4f10-b35c-db9558404621" providerId="ADAL" clId="{E0C51EE3-65B3-4009-A606-02027E5A2BD3}" dt="2026-02-11T13:57:52.747" v="1006" actId="1076"/>
          <ac:spMkLst>
            <pc:docMk/>
            <pc:sldMk cId="1483772703" sldId="424"/>
            <ac:spMk id="3" creationId="{D329CA44-486D-0EF0-C169-B58DB8CDAE98}"/>
          </ac:spMkLst>
        </pc:spChg>
        <pc:spChg chg="mod">
          <ac:chgData name="Hanlan-Stroh, Shelda" userId="d5845773-13c1-4f10-b35c-db9558404621" providerId="ADAL" clId="{E0C51EE3-65B3-4009-A606-02027E5A2BD3}" dt="2026-02-11T13:59:33.824" v="1056" actId="1076"/>
          <ac:spMkLst>
            <pc:docMk/>
            <pc:sldMk cId="1483772703" sldId="424"/>
            <ac:spMk id="4" creationId="{B01B25CF-D713-BF74-09D6-1E3257D3EC3D}"/>
          </ac:spMkLst>
        </pc:spChg>
        <pc:spChg chg="add mod">
          <ac:chgData name="Hanlan-Stroh, Shelda" userId="d5845773-13c1-4f10-b35c-db9558404621" providerId="ADAL" clId="{E0C51EE3-65B3-4009-A606-02027E5A2BD3}" dt="2026-02-11T13:59:36.912" v="1057" actId="1076"/>
          <ac:spMkLst>
            <pc:docMk/>
            <pc:sldMk cId="1483772703" sldId="424"/>
            <ac:spMk id="5" creationId="{44E702AA-69BC-CDDB-4B05-C2B0BEE0A3D9}"/>
          </ac:spMkLst>
        </pc:spChg>
        <pc:spChg chg="del">
          <ac:chgData name="Hanlan-Stroh, Shelda" userId="d5845773-13c1-4f10-b35c-db9558404621" providerId="ADAL" clId="{E0C51EE3-65B3-4009-A606-02027E5A2BD3}" dt="2026-02-11T05:34:51.032" v="585" actId="478"/>
          <ac:spMkLst>
            <pc:docMk/>
            <pc:sldMk cId="1483772703" sldId="424"/>
            <ac:spMk id="6" creationId="{35B05A66-9EBE-C851-EEF1-5539C7B0A2DF}"/>
          </ac:spMkLst>
        </pc:spChg>
      </pc:sldChg>
      <pc:sldChg chg="modSp add mod">
        <pc:chgData name="Hanlan-Stroh, Shelda" userId="d5845773-13c1-4f10-b35c-db9558404621" providerId="ADAL" clId="{E0C51EE3-65B3-4009-A606-02027E5A2BD3}" dt="2026-02-11T05:41:16.649" v="901" actId="1076"/>
        <pc:sldMkLst>
          <pc:docMk/>
          <pc:sldMk cId="3628027105" sldId="425"/>
        </pc:sldMkLst>
        <pc:spChg chg="mod">
          <ac:chgData name="Hanlan-Stroh, Shelda" userId="d5845773-13c1-4f10-b35c-db9558404621" providerId="ADAL" clId="{E0C51EE3-65B3-4009-A606-02027E5A2BD3}" dt="2026-02-11T05:41:05.861" v="899" actId="20577"/>
          <ac:spMkLst>
            <pc:docMk/>
            <pc:sldMk cId="3628027105" sldId="425"/>
            <ac:spMk id="2" creationId="{64DAAA53-F893-DD7B-B7B8-CE4FA504A459}"/>
          </ac:spMkLst>
        </pc:spChg>
        <pc:spChg chg="mod">
          <ac:chgData name="Hanlan-Stroh, Shelda" userId="d5845773-13c1-4f10-b35c-db9558404621" providerId="ADAL" clId="{E0C51EE3-65B3-4009-A606-02027E5A2BD3}" dt="2026-02-11T05:41:16.649" v="901" actId="1076"/>
          <ac:spMkLst>
            <pc:docMk/>
            <pc:sldMk cId="3628027105" sldId="425"/>
            <ac:spMk id="5" creationId="{FCD10E0B-4D20-EE63-F5A3-55ABCF9AA496}"/>
          </ac:spMkLst>
        </pc:spChg>
      </pc:sldChg>
      <pc:sldChg chg="addSp delSp modSp add mod ord">
        <pc:chgData name="Hanlan-Stroh, Shelda" userId="d5845773-13c1-4f10-b35c-db9558404621" providerId="ADAL" clId="{E0C51EE3-65B3-4009-A606-02027E5A2BD3}" dt="2026-02-12T15:11:01.450" v="1223"/>
        <pc:sldMkLst>
          <pc:docMk/>
          <pc:sldMk cId="3944975841" sldId="426"/>
        </pc:sldMkLst>
        <pc:spChg chg="add mod">
          <ac:chgData name="Hanlan-Stroh, Shelda" userId="d5845773-13c1-4f10-b35c-db9558404621" providerId="ADAL" clId="{E0C51EE3-65B3-4009-A606-02027E5A2BD3}" dt="2026-02-11T13:35:55.088" v="946" actId="20577"/>
          <ac:spMkLst>
            <pc:docMk/>
            <pc:sldMk cId="3944975841" sldId="426"/>
            <ac:spMk id="2" creationId="{E80A1E58-54E1-B1F1-FE7E-5127E8852C81}"/>
          </ac:spMkLst>
        </pc:spChg>
        <pc:spChg chg="add del mod">
          <ac:chgData name="Hanlan-Stroh, Shelda" userId="d5845773-13c1-4f10-b35c-db9558404621" providerId="ADAL" clId="{E0C51EE3-65B3-4009-A606-02027E5A2BD3}" dt="2026-02-11T13:56:17.093" v="952" actId="478"/>
          <ac:spMkLst>
            <pc:docMk/>
            <pc:sldMk cId="3944975841" sldId="426"/>
            <ac:spMk id="4" creationId="{90E66FD3-20D9-2DA0-69B6-C9B995718059}"/>
          </ac:spMkLst>
        </pc:spChg>
        <pc:spChg chg="add mod">
          <ac:chgData name="Hanlan-Stroh, Shelda" userId="d5845773-13c1-4f10-b35c-db9558404621" providerId="ADAL" clId="{E0C51EE3-65B3-4009-A606-02027E5A2BD3}" dt="2026-02-11T14:02:42.657" v="1069" actId="6549"/>
          <ac:spMkLst>
            <pc:docMk/>
            <pc:sldMk cId="3944975841" sldId="426"/>
            <ac:spMk id="6" creationId="{344814DB-B892-4930-688F-EED4F6FC397C}"/>
          </ac:spMkLst>
        </pc:spChg>
        <pc:spChg chg="del mod">
          <ac:chgData name="Hanlan-Stroh, Shelda" userId="d5845773-13c1-4f10-b35c-db9558404621" providerId="ADAL" clId="{E0C51EE3-65B3-4009-A606-02027E5A2BD3}" dt="2026-02-11T13:35:29.545" v="908" actId="478"/>
          <ac:spMkLst>
            <pc:docMk/>
            <pc:sldMk cId="3944975841" sldId="426"/>
            <ac:spMk id="10" creationId="{88A04FD6-E2DD-7777-E330-FC74B48ACDB5}"/>
          </ac:spMkLst>
        </pc:spChg>
        <pc:picChg chg="del mod">
          <ac:chgData name="Hanlan-Stroh, Shelda" userId="d5845773-13c1-4f10-b35c-db9558404621" providerId="ADAL" clId="{E0C51EE3-65B3-4009-A606-02027E5A2BD3}" dt="2026-02-11T13:35:23.067" v="906" actId="478"/>
          <ac:picMkLst>
            <pc:docMk/>
            <pc:sldMk cId="3944975841" sldId="426"/>
            <ac:picMk id="11" creationId="{0DD40518-48F0-B9F7-B439-AAA116A0216E}"/>
          </ac:picMkLst>
        </pc:picChg>
      </pc:sldChg>
      <pc:sldChg chg="modSp add del mod">
        <pc:chgData name="Hanlan-Stroh, Shelda" userId="d5845773-13c1-4f10-b35c-db9558404621" providerId="ADAL" clId="{E0C51EE3-65B3-4009-A606-02027E5A2BD3}" dt="2026-02-11T13:59:41.614" v="1058" actId="47"/>
        <pc:sldMkLst>
          <pc:docMk/>
          <pc:sldMk cId="783476520" sldId="427"/>
        </pc:sldMkLst>
        <pc:spChg chg="mod">
          <ac:chgData name="Hanlan-Stroh, Shelda" userId="d5845773-13c1-4f10-b35c-db9558404621" providerId="ADAL" clId="{E0C51EE3-65B3-4009-A606-02027E5A2BD3}" dt="2026-02-11T13:56:32.227" v="992" actId="27636"/>
          <ac:spMkLst>
            <pc:docMk/>
            <pc:sldMk cId="783476520" sldId="427"/>
            <ac:spMk id="2" creationId="{E80A1E58-54E1-B1F1-FE7E-5127E8852C81}"/>
          </ac:spMkLst>
        </pc:spChg>
        <pc:spChg chg="mod">
          <ac:chgData name="Hanlan-Stroh, Shelda" userId="d5845773-13c1-4f10-b35c-db9558404621" providerId="ADAL" clId="{E0C51EE3-65B3-4009-A606-02027E5A2BD3}" dt="2026-02-11T13:58:36.784" v="1034" actId="21"/>
          <ac:spMkLst>
            <pc:docMk/>
            <pc:sldMk cId="783476520" sldId="427"/>
            <ac:spMk id="4" creationId="{90E66FD3-20D9-2DA0-69B6-C9B995718059}"/>
          </ac:spMkLst>
        </pc:spChg>
      </pc:sldChg>
      <pc:sldChg chg="modSp add mod">
        <pc:chgData name="Hanlan-Stroh, Shelda" userId="d5845773-13c1-4f10-b35c-db9558404621" providerId="ADAL" clId="{E0C51EE3-65B3-4009-A606-02027E5A2BD3}" dt="2026-02-12T15:08:59.282" v="1219"/>
        <pc:sldMkLst>
          <pc:docMk/>
          <pc:sldMk cId="2427899752" sldId="427"/>
        </pc:sldMkLst>
        <pc:spChg chg="mod">
          <ac:chgData name="Hanlan-Stroh, Shelda" userId="d5845773-13c1-4f10-b35c-db9558404621" providerId="ADAL" clId="{E0C51EE3-65B3-4009-A606-02027E5A2BD3}" dt="2026-02-12T15:06:01.528" v="1182" actId="20577"/>
          <ac:spMkLst>
            <pc:docMk/>
            <pc:sldMk cId="2427899752" sldId="427"/>
            <ac:spMk id="15362" creationId="{115DFA4B-DCAD-4001-941C-9592A3F30C38}"/>
          </ac:spMkLst>
        </pc:spChg>
        <pc:graphicFrameChg chg="mod modGraphic">
          <ac:chgData name="Hanlan-Stroh, Shelda" userId="d5845773-13c1-4f10-b35c-db9558404621" providerId="ADAL" clId="{E0C51EE3-65B3-4009-A606-02027E5A2BD3}" dt="2026-02-12T15:08:59.282" v="1219"/>
          <ac:graphicFrameMkLst>
            <pc:docMk/>
            <pc:sldMk cId="2427899752" sldId="427"/>
            <ac:graphicFrameMk id="22584" creationId="{4B31CDCD-1071-4F39-9508-ABDED1FAB60A}"/>
          </ac:graphicFrameMkLst>
        </pc:graphicFrameChg>
      </pc:sldChg>
      <pc:sldChg chg="add del setBg">
        <pc:chgData name="Hanlan-Stroh, Shelda" userId="d5845773-13c1-4f10-b35c-db9558404621" providerId="ADAL" clId="{E0C51EE3-65B3-4009-A606-02027E5A2BD3}" dt="2026-02-12T15:05:04.463" v="1168"/>
        <pc:sldMkLst>
          <pc:docMk/>
          <pc:sldMk cId="3305577833" sldId="427"/>
        </pc:sldMkLst>
      </pc:sldChg>
      <pc:sldChg chg="add del">
        <pc:chgData name="Hanlan-Stroh, Shelda" userId="d5845773-13c1-4f10-b35c-db9558404621" providerId="ADAL" clId="{E0C51EE3-65B3-4009-A606-02027E5A2BD3}" dt="2026-02-12T15:09:34.951" v="1221" actId="47"/>
        <pc:sldMkLst>
          <pc:docMk/>
          <pc:sldMk cId="692941377" sldId="428"/>
        </pc:sldMkLst>
      </pc:sldChg>
      <pc:sldChg chg="addSp delSp modSp add mod ord delAnim">
        <pc:chgData name="Hanlan-Stroh, Shelda" userId="d5845773-13c1-4f10-b35c-db9558404621" providerId="ADAL" clId="{E0C51EE3-65B3-4009-A606-02027E5A2BD3}" dt="2026-02-12T15:15:22.963" v="1300"/>
        <pc:sldMkLst>
          <pc:docMk/>
          <pc:sldMk cId="2302269296" sldId="428"/>
        </pc:sldMkLst>
        <pc:spChg chg="add del mod">
          <ac:chgData name="Hanlan-Stroh, Shelda" userId="d5845773-13c1-4f10-b35c-db9558404621" providerId="ADAL" clId="{E0C51EE3-65B3-4009-A606-02027E5A2BD3}" dt="2026-02-12T15:14:56.464" v="1290" actId="478"/>
          <ac:spMkLst>
            <pc:docMk/>
            <pc:sldMk cId="2302269296" sldId="428"/>
            <ac:spMk id="3" creationId="{EF9CB388-3E23-1330-B4EB-6A222116C835}"/>
          </ac:spMkLst>
        </pc:spChg>
        <pc:spChg chg="add mod">
          <ac:chgData name="Hanlan-Stroh, Shelda" userId="d5845773-13c1-4f10-b35c-db9558404621" providerId="ADAL" clId="{E0C51EE3-65B3-4009-A606-02027E5A2BD3}" dt="2026-02-12T15:15:17.545" v="1298"/>
          <ac:spMkLst>
            <pc:docMk/>
            <pc:sldMk cId="2302269296" sldId="428"/>
            <ac:spMk id="4" creationId="{1DA2621E-7D5B-F8FC-59E7-5207397294FE}"/>
          </ac:spMkLst>
        </pc:spChg>
        <pc:spChg chg="add mod">
          <ac:chgData name="Hanlan-Stroh, Shelda" userId="d5845773-13c1-4f10-b35c-db9558404621" providerId="ADAL" clId="{E0C51EE3-65B3-4009-A606-02027E5A2BD3}" dt="2026-02-12T15:15:22.963" v="1300"/>
          <ac:spMkLst>
            <pc:docMk/>
            <pc:sldMk cId="2302269296" sldId="428"/>
            <ac:spMk id="5" creationId="{A8C3BE8A-97EC-8440-AE61-93E972BB1213}"/>
          </ac:spMkLst>
        </pc:spChg>
        <pc:spChg chg="del">
          <ac:chgData name="Hanlan-Stroh, Shelda" userId="d5845773-13c1-4f10-b35c-db9558404621" providerId="ADAL" clId="{E0C51EE3-65B3-4009-A606-02027E5A2BD3}" dt="2026-02-12T15:14:53.251" v="1289" actId="478"/>
          <ac:spMkLst>
            <pc:docMk/>
            <pc:sldMk cId="2302269296" sldId="428"/>
            <ac:spMk id="45058" creationId="{C660CC9C-46CD-4969-AFCF-655D6AF689E4}"/>
          </ac:spMkLst>
        </pc:spChg>
      </pc:sldChg>
      <pc:sldChg chg="addSp modSp add ord">
        <pc:chgData name="Hanlan-Stroh, Shelda" userId="d5845773-13c1-4f10-b35c-db9558404621" providerId="ADAL" clId="{E0C51EE3-65B3-4009-A606-02027E5A2BD3}" dt="2026-02-12T15:18:00.154" v="1335"/>
        <pc:sldMkLst>
          <pc:docMk/>
          <pc:sldMk cId="1556422246" sldId="429"/>
        </pc:sldMkLst>
        <pc:spChg chg="add mod">
          <ac:chgData name="Hanlan-Stroh, Shelda" userId="d5845773-13c1-4f10-b35c-db9558404621" providerId="ADAL" clId="{E0C51EE3-65B3-4009-A606-02027E5A2BD3}" dt="2026-02-12T15:17:32.548" v="1327"/>
          <ac:spMkLst>
            <pc:docMk/>
            <pc:sldMk cId="1556422246" sldId="429"/>
            <ac:spMk id="2" creationId="{80A92B04-5CAC-40FE-7228-F0C296223608}"/>
          </ac:spMkLst>
        </pc:spChg>
        <pc:spChg chg="add mod">
          <ac:chgData name="Hanlan-Stroh, Shelda" userId="d5845773-13c1-4f10-b35c-db9558404621" providerId="ADAL" clId="{E0C51EE3-65B3-4009-A606-02027E5A2BD3}" dt="2026-02-12T15:17:39.791" v="1329"/>
          <ac:spMkLst>
            <pc:docMk/>
            <pc:sldMk cId="1556422246" sldId="429"/>
            <ac:spMk id="3" creationId="{1BAB515C-BD20-4378-018D-3B0A90DED72B}"/>
          </ac:spMkLst>
        </pc:spChg>
        <pc:picChg chg="add mod">
          <ac:chgData name="Hanlan-Stroh, Shelda" userId="d5845773-13c1-4f10-b35c-db9558404621" providerId="ADAL" clId="{E0C51EE3-65B3-4009-A606-02027E5A2BD3}" dt="2026-02-12T15:17:45.564" v="1331"/>
          <ac:picMkLst>
            <pc:docMk/>
            <pc:sldMk cId="1556422246" sldId="429"/>
            <ac:picMk id="4" creationId="{EBEFBB58-8B19-2613-BF95-69853A0A0B7E}"/>
          </ac:picMkLst>
        </pc:picChg>
        <pc:picChg chg="add mod">
          <ac:chgData name="Hanlan-Stroh, Shelda" userId="d5845773-13c1-4f10-b35c-db9558404621" providerId="ADAL" clId="{E0C51EE3-65B3-4009-A606-02027E5A2BD3}" dt="2026-02-12T15:17:53.019" v="1333"/>
          <ac:picMkLst>
            <pc:docMk/>
            <pc:sldMk cId="1556422246" sldId="429"/>
            <ac:picMk id="5" creationId="{68378E89-7AE9-9FE1-6D32-B562292D0405}"/>
          </ac:picMkLst>
        </pc:picChg>
        <pc:picChg chg="add mod">
          <ac:chgData name="Hanlan-Stroh, Shelda" userId="d5845773-13c1-4f10-b35c-db9558404621" providerId="ADAL" clId="{E0C51EE3-65B3-4009-A606-02027E5A2BD3}" dt="2026-02-12T15:18:00.154" v="1335"/>
          <ac:picMkLst>
            <pc:docMk/>
            <pc:sldMk cId="1556422246" sldId="429"/>
            <ac:picMk id="6" creationId="{4BBCB9DC-8494-13B4-1BD1-F4A59737DB10}"/>
          </ac:picMkLst>
        </pc:picChg>
      </pc:sldChg>
      <pc:sldChg chg="addSp modSp add ord">
        <pc:chgData name="Hanlan-Stroh, Shelda" userId="d5845773-13c1-4f10-b35c-db9558404621" providerId="ADAL" clId="{E0C51EE3-65B3-4009-A606-02027E5A2BD3}" dt="2026-02-12T15:15:48.554" v="1308"/>
        <pc:sldMkLst>
          <pc:docMk/>
          <pc:sldMk cId="1290200047" sldId="430"/>
        </pc:sldMkLst>
        <pc:spChg chg="add mod">
          <ac:chgData name="Hanlan-Stroh, Shelda" userId="d5845773-13c1-4f10-b35c-db9558404621" providerId="ADAL" clId="{E0C51EE3-65B3-4009-A606-02027E5A2BD3}" dt="2026-02-12T15:15:43.737" v="1306"/>
          <ac:spMkLst>
            <pc:docMk/>
            <pc:sldMk cId="1290200047" sldId="430"/>
            <ac:spMk id="2" creationId="{9C7993A8-A0F6-62CB-31A8-9BF61B28A32F}"/>
          </ac:spMkLst>
        </pc:spChg>
        <pc:spChg chg="add mod">
          <ac:chgData name="Hanlan-Stroh, Shelda" userId="d5845773-13c1-4f10-b35c-db9558404621" providerId="ADAL" clId="{E0C51EE3-65B3-4009-A606-02027E5A2BD3}" dt="2026-02-12T15:15:48.554" v="1308"/>
          <ac:spMkLst>
            <pc:docMk/>
            <pc:sldMk cId="1290200047" sldId="430"/>
            <ac:spMk id="3" creationId="{9DAB5FB2-38FF-6C8A-C87B-E2C0A7C1B4AF}"/>
          </ac:spMkLst>
        </pc:spChg>
      </pc:sldChg>
      <pc:sldChg chg="addSp modSp add">
        <pc:chgData name="Hanlan-Stroh, Shelda" userId="d5845773-13c1-4f10-b35c-db9558404621" providerId="ADAL" clId="{E0C51EE3-65B3-4009-A606-02027E5A2BD3}" dt="2026-02-12T15:16:03.808" v="1313"/>
        <pc:sldMkLst>
          <pc:docMk/>
          <pc:sldMk cId="857722061" sldId="431"/>
        </pc:sldMkLst>
        <pc:spChg chg="add mod">
          <ac:chgData name="Hanlan-Stroh, Shelda" userId="d5845773-13c1-4f10-b35c-db9558404621" providerId="ADAL" clId="{E0C51EE3-65B3-4009-A606-02027E5A2BD3}" dt="2026-02-12T15:15:58.344" v="1311"/>
          <ac:spMkLst>
            <pc:docMk/>
            <pc:sldMk cId="857722061" sldId="431"/>
            <ac:spMk id="2" creationId="{8E1CBE06-53BB-B9B0-F3A9-E6F10975CD38}"/>
          </ac:spMkLst>
        </pc:spChg>
        <pc:spChg chg="add mod">
          <ac:chgData name="Hanlan-Stroh, Shelda" userId="d5845773-13c1-4f10-b35c-db9558404621" providerId="ADAL" clId="{E0C51EE3-65B3-4009-A606-02027E5A2BD3}" dt="2026-02-12T15:16:03.808" v="1313"/>
          <ac:spMkLst>
            <pc:docMk/>
            <pc:sldMk cId="857722061" sldId="431"/>
            <ac:spMk id="3" creationId="{41495311-0CA4-43CB-A1DC-91D1F17D1DA5}"/>
          </ac:spMkLst>
        </pc:spChg>
      </pc:sldChg>
      <pc:sldChg chg="add del">
        <pc:chgData name="Hanlan-Stroh, Shelda" userId="d5845773-13c1-4f10-b35c-db9558404621" providerId="ADAL" clId="{E0C51EE3-65B3-4009-A606-02027E5A2BD3}" dt="2026-02-12T15:22:26.582" v="1405" actId="47"/>
        <pc:sldMkLst>
          <pc:docMk/>
          <pc:sldMk cId="2106426496" sldId="432"/>
        </pc:sldMkLst>
      </pc:sldChg>
      <pc:sldChg chg="addSp modSp add">
        <pc:chgData name="Hanlan-Stroh, Shelda" userId="d5845773-13c1-4f10-b35c-db9558404621" providerId="ADAL" clId="{E0C51EE3-65B3-4009-A606-02027E5A2BD3}" dt="2026-02-12T15:21:53.991" v="1403"/>
        <pc:sldMkLst>
          <pc:docMk/>
          <pc:sldMk cId="3400517174" sldId="433"/>
        </pc:sldMkLst>
        <pc:spChg chg="add mod">
          <ac:chgData name="Hanlan-Stroh, Shelda" userId="d5845773-13c1-4f10-b35c-db9558404621" providerId="ADAL" clId="{E0C51EE3-65B3-4009-A606-02027E5A2BD3}" dt="2026-02-12T15:21:48.960" v="1401"/>
          <ac:spMkLst>
            <pc:docMk/>
            <pc:sldMk cId="3400517174" sldId="433"/>
            <ac:spMk id="3" creationId="{B39E2D46-73EC-BF08-47AD-DB698356F199}"/>
          </ac:spMkLst>
        </pc:spChg>
        <pc:spChg chg="add mod">
          <ac:chgData name="Hanlan-Stroh, Shelda" userId="d5845773-13c1-4f10-b35c-db9558404621" providerId="ADAL" clId="{E0C51EE3-65B3-4009-A606-02027E5A2BD3}" dt="2026-02-12T15:21:53.991" v="1403"/>
          <ac:spMkLst>
            <pc:docMk/>
            <pc:sldMk cId="3400517174" sldId="433"/>
            <ac:spMk id="4" creationId="{35FE52CE-50D0-8DBA-8AC6-0E7C0DB1A32A}"/>
          </ac:spMkLst>
        </pc:spChg>
        <pc:picChg chg="add mod">
          <ac:chgData name="Hanlan-Stroh, Shelda" userId="d5845773-13c1-4f10-b35c-db9558404621" providerId="ADAL" clId="{E0C51EE3-65B3-4009-A606-02027E5A2BD3}" dt="2026-02-12T15:21:44.049" v="1399"/>
          <ac:picMkLst>
            <pc:docMk/>
            <pc:sldMk cId="3400517174" sldId="433"/>
            <ac:picMk id="2" creationId="{35FFD17D-67F8-D920-BF7A-ADFC687B19E1}"/>
          </ac:picMkLst>
        </pc:picChg>
      </pc:sldChg>
      <pc:sldChg chg="addSp modSp add">
        <pc:chgData name="Hanlan-Stroh, Shelda" userId="d5845773-13c1-4f10-b35c-db9558404621" providerId="ADAL" clId="{E0C51EE3-65B3-4009-A606-02027E5A2BD3}" dt="2026-02-12T15:21:28.757" v="1395"/>
        <pc:sldMkLst>
          <pc:docMk/>
          <pc:sldMk cId="3773848851" sldId="434"/>
        </pc:sldMkLst>
        <pc:spChg chg="add mod">
          <ac:chgData name="Hanlan-Stroh, Shelda" userId="d5845773-13c1-4f10-b35c-db9558404621" providerId="ADAL" clId="{E0C51EE3-65B3-4009-A606-02027E5A2BD3}" dt="2026-02-12T15:21:10.470" v="1390"/>
          <ac:spMkLst>
            <pc:docMk/>
            <pc:sldMk cId="3773848851" sldId="434"/>
            <ac:spMk id="2" creationId="{DFD9E6EA-6B31-F9A1-E163-7FC45CCA7EA2}"/>
          </ac:spMkLst>
        </pc:spChg>
        <pc:spChg chg="add mod">
          <ac:chgData name="Hanlan-Stroh, Shelda" userId="d5845773-13c1-4f10-b35c-db9558404621" providerId="ADAL" clId="{E0C51EE3-65B3-4009-A606-02027E5A2BD3}" dt="2026-02-12T15:21:16.379" v="1392"/>
          <ac:spMkLst>
            <pc:docMk/>
            <pc:sldMk cId="3773848851" sldId="434"/>
            <ac:spMk id="3" creationId="{1665CD68-3A0C-1494-1C4C-CD2CA9804FAB}"/>
          </ac:spMkLst>
        </pc:spChg>
        <pc:picChg chg="add mod">
          <ac:chgData name="Hanlan-Stroh, Shelda" userId="d5845773-13c1-4f10-b35c-db9558404621" providerId="ADAL" clId="{E0C51EE3-65B3-4009-A606-02027E5A2BD3}" dt="2026-02-12T15:21:28.757" v="1395"/>
          <ac:picMkLst>
            <pc:docMk/>
            <pc:sldMk cId="3773848851" sldId="434"/>
            <ac:picMk id="4" creationId="{F0893A44-D72B-E539-9D83-1E60B43AD1EC}"/>
          </ac:picMkLst>
        </pc:picChg>
      </pc:sldChg>
      <pc:sldChg chg="addSp modSp add">
        <pc:chgData name="Hanlan-Stroh, Shelda" userId="d5845773-13c1-4f10-b35c-db9558404621" providerId="ADAL" clId="{E0C51EE3-65B3-4009-A606-02027E5A2BD3}" dt="2026-02-12T15:20:54.483" v="1385"/>
        <pc:sldMkLst>
          <pc:docMk/>
          <pc:sldMk cId="2717081312" sldId="435"/>
        </pc:sldMkLst>
        <pc:spChg chg="add mod">
          <ac:chgData name="Hanlan-Stroh, Shelda" userId="d5845773-13c1-4f10-b35c-db9558404621" providerId="ADAL" clId="{E0C51EE3-65B3-4009-A606-02027E5A2BD3}" dt="2026-02-12T15:20:42.899" v="1381"/>
          <ac:spMkLst>
            <pc:docMk/>
            <pc:sldMk cId="2717081312" sldId="435"/>
            <ac:spMk id="3" creationId="{79FD2C47-2B0A-5A82-18AA-8DC28E97EE4A}"/>
          </ac:spMkLst>
        </pc:spChg>
        <pc:spChg chg="add mod">
          <ac:chgData name="Hanlan-Stroh, Shelda" userId="d5845773-13c1-4f10-b35c-db9558404621" providerId="ADAL" clId="{E0C51EE3-65B3-4009-A606-02027E5A2BD3}" dt="2026-02-12T15:20:54.483" v="1385"/>
          <ac:spMkLst>
            <pc:docMk/>
            <pc:sldMk cId="2717081312" sldId="435"/>
            <ac:spMk id="5" creationId="{CDA93679-FD87-64EA-2871-856BE045E429}"/>
          </ac:spMkLst>
        </pc:spChg>
        <pc:picChg chg="add mod">
          <ac:chgData name="Hanlan-Stroh, Shelda" userId="d5845773-13c1-4f10-b35c-db9558404621" providerId="ADAL" clId="{E0C51EE3-65B3-4009-A606-02027E5A2BD3}" dt="2026-02-12T15:20:34.782" v="1379"/>
          <ac:picMkLst>
            <pc:docMk/>
            <pc:sldMk cId="2717081312" sldId="435"/>
            <ac:picMk id="2" creationId="{26E55C01-11EF-4D7C-C7AC-C6EAA7E25CA2}"/>
          </ac:picMkLst>
        </pc:picChg>
        <pc:picChg chg="add mod">
          <ac:chgData name="Hanlan-Stroh, Shelda" userId="d5845773-13c1-4f10-b35c-db9558404621" providerId="ADAL" clId="{E0C51EE3-65B3-4009-A606-02027E5A2BD3}" dt="2026-02-12T15:20:47.246" v="1383"/>
          <ac:picMkLst>
            <pc:docMk/>
            <pc:sldMk cId="2717081312" sldId="435"/>
            <ac:picMk id="4" creationId="{B3243E19-722C-411D-D076-80D0A75121DC}"/>
          </ac:picMkLst>
        </pc:picChg>
      </pc:sldChg>
      <pc:sldChg chg="addSp modSp add del">
        <pc:chgData name="Hanlan-Stroh, Shelda" userId="d5845773-13c1-4f10-b35c-db9558404621" providerId="ADAL" clId="{E0C51EE3-65B3-4009-A606-02027E5A2BD3}" dt="2026-02-12T15:20:02.026" v="1376" actId="47"/>
        <pc:sldMkLst>
          <pc:docMk/>
          <pc:sldMk cId="1569583186" sldId="436"/>
        </pc:sldMkLst>
        <pc:spChg chg="add mod">
          <ac:chgData name="Hanlan-Stroh, Shelda" userId="d5845773-13c1-4f10-b35c-db9558404621" providerId="ADAL" clId="{E0C51EE3-65B3-4009-A606-02027E5A2BD3}" dt="2026-02-12T15:19:48.599" v="1370"/>
          <ac:spMkLst>
            <pc:docMk/>
            <pc:sldMk cId="1569583186" sldId="436"/>
            <ac:spMk id="2" creationId="{DB3B1C85-869A-B0F9-1D48-96D701CEB8D0}"/>
          </ac:spMkLst>
        </pc:spChg>
        <pc:spChg chg="add mod">
          <ac:chgData name="Hanlan-Stroh, Shelda" userId="d5845773-13c1-4f10-b35c-db9558404621" providerId="ADAL" clId="{E0C51EE3-65B3-4009-A606-02027E5A2BD3}" dt="2026-02-12T15:19:53.845" v="1372"/>
          <ac:spMkLst>
            <pc:docMk/>
            <pc:sldMk cId="1569583186" sldId="436"/>
            <ac:spMk id="3" creationId="{40FC55E6-690A-AE18-1F13-7800E6A3AC71}"/>
          </ac:spMkLst>
        </pc:spChg>
        <pc:picChg chg="add mod">
          <ac:chgData name="Hanlan-Stroh, Shelda" userId="d5845773-13c1-4f10-b35c-db9558404621" providerId="ADAL" clId="{E0C51EE3-65B3-4009-A606-02027E5A2BD3}" dt="2026-02-12T15:19:57.747" v="1374"/>
          <ac:picMkLst>
            <pc:docMk/>
            <pc:sldMk cId="1569583186" sldId="436"/>
            <ac:picMk id="4" creationId="{B0019EAB-4157-DC0B-1B74-47057B1F3778}"/>
          </ac:picMkLst>
        </pc:picChg>
      </pc:sldChg>
      <pc:sldChg chg="addSp delSp modSp add mod">
        <pc:chgData name="Hanlan-Stroh, Shelda" userId="d5845773-13c1-4f10-b35c-db9558404621" providerId="ADAL" clId="{E0C51EE3-65B3-4009-A606-02027E5A2BD3}" dt="2026-02-12T15:19:33.727" v="1367" actId="1076"/>
        <pc:sldMkLst>
          <pc:docMk/>
          <pc:sldMk cId="3408655747" sldId="437"/>
        </pc:sldMkLst>
        <pc:spChg chg="add del mod">
          <ac:chgData name="Hanlan-Stroh, Shelda" userId="d5845773-13c1-4f10-b35c-db9558404621" providerId="ADAL" clId="{E0C51EE3-65B3-4009-A606-02027E5A2BD3}" dt="2026-02-12T15:18:48.097" v="1349"/>
          <ac:spMkLst>
            <pc:docMk/>
            <pc:sldMk cId="3408655747" sldId="437"/>
            <ac:spMk id="2" creationId="{CB43D4DE-72B2-AD8D-A035-937D6B0CF0C2}"/>
          </ac:spMkLst>
        </pc:spChg>
        <pc:spChg chg="add mod">
          <ac:chgData name="Hanlan-Stroh, Shelda" userId="d5845773-13c1-4f10-b35c-db9558404621" providerId="ADAL" clId="{E0C51EE3-65B3-4009-A606-02027E5A2BD3}" dt="2026-02-12T15:19:19.360" v="1361"/>
          <ac:spMkLst>
            <pc:docMk/>
            <pc:sldMk cId="3408655747" sldId="437"/>
            <ac:spMk id="4" creationId="{780047FE-4BE4-D598-AA06-8F2084C0D91A}"/>
          </ac:spMkLst>
        </pc:spChg>
        <pc:spChg chg="add mod">
          <ac:chgData name="Hanlan-Stroh, Shelda" userId="d5845773-13c1-4f10-b35c-db9558404621" providerId="ADAL" clId="{E0C51EE3-65B3-4009-A606-02027E5A2BD3}" dt="2026-02-12T15:19:24.435" v="1363"/>
          <ac:spMkLst>
            <pc:docMk/>
            <pc:sldMk cId="3408655747" sldId="437"/>
            <ac:spMk id="5" creationId="{D6FADC81-2FE2-E033-FD56-BEC54CE7305B}"/>
          </ac:spMkLst>
        </pc:spChg>
        <pc:picChg chg="add del">
          <ac:chgData name="Hanlan-Stroh, Shelda" userId="d5845773-13c1-4f10-b35c-db9558404621" providerId="ADAL" clId="{E0C51EE3-65B3-4009-A606-02027E5A2BD3}" dt="2026-02-12T15:18:49.838" v="1351"/>
          <ac:picMkLst>
            <pc:docMk/>
            <pc:sldMk cId="3408655747" sldId="437"/>
            <ac:picMk id="3" creationId="{5936A04A-99F0-C199-65E1-E26E630F1278}"/>
          </ac:picMkLst>
        </pc:picChg>
        <pc:picChg chg="add mod">
          <ac:chgData name="Hanlan-Stroh, Shelda" userId="d5845773-13c1-4f10-b35c-db9558404621" providerId="ADAL" clId="{E0C51EE3-65B3-4009-A606-02027E5A2BD3}" dt="2026-02-12T15:19:33.727" v="1367" actId="1076"/>
          <ac:picMkLst>
            <pc:docMk/>
            <pc:sldMk cId="3408655747" sldId="437"/>
            <ac:picMk id="6" creationId="{71F17BCA-5CDE-EE4A-BA98-77E27C460DA2}"/>
          </ac:picMkLst>
        </pc:picChg>
      </pc:sldChg>
      <pc:sldChg chg="addSp delSp modSp add mod">
        <pc:chgData name="Hanlan-Stroh, Shelda" userId="d5845773-13c1-4f10-b35c-db9558404621" providerId="ADAL" clId="{E0C51EE3-65B3-4009-A606-02027E5A2BD3}" dt="2026-02-12T15:19:03.945" v="1357"/>
        <pc:sldMkLst>
          <pc:docMk/>
          <pc:sldMk cId="767536300" sldId="438"/>
        </pc:sldMkLst>
        <pc:spChg chg="add mod">
          <ac:chgData name="Hanlan-Stroh, Shelda" userId="d5845773-13c1-4f10-b35c-db9558404621" providerId="ADAL" clId="{E0C51EE3-65B3-4009-A606-02027E5A2BD3}" dt="2026-02-12T15:18:20.162" v="1340"/>
          <ac:spMkLst>
            <pc:docMk/>
            <pc:sldMk cId="767536300" sldId="438"/>
            <ac:spMk id="2" creationId="{3377FC31-2655-BD56-B5C9-B74E0DFB29AF}"/>
          </ac:spMkLst>
        </pc:spChg>
        <pc:spChg chg="add mod">
          <ac:chgData name="Hanlan-Stroh, Shelda" userId="d5845773-13c1-4f10-b35c-db9558404621" providerId="ADAL" clId="{E0C51EE3-65B3-4009-A606-02027E5A2BD3}" dt="2026-02-12T15:18:25.305" v="1342"/>
          <ac:spMkLst>
            <pc:docMk/>
            <pc:sldMk cId="767536300" sldId="438"/>
            <ac:spMk id="3" creationId="{EE684CD4-68D0-8655-2DB1-01111FFD76A8}"/>
          </ac:spMkLst>
        </pc:spChg>
        <pc:spChg chg="add del mod">
          <ac:chgData name="Hanlan-Stroh, Shelda" userId="d5845773-13c1-4f10-b35c-db9558404621" providerId="ADAL" clId="{E0C51EE3-65B3-4009-A606-02027E5A2BD3}" dt="2026-02-12T15:19:03.945" v="1357"/>
          <ac:spMkLst>
            <pc:docMk/>
            <pc:sldMk cId="767536300" sldId="438"/>
            <ac:spMk id="5" creationId="{4A82C516-1940-7F58-56F6-7E7B48DCEBBA}"/>
          </ac:spMkLst>
        </pc:spChg>
        <pc:picChg chg="add mod">
          <ac:chgData name="Hanlan-Stroh, Shelda" userId="d5845773-13c1-4f10-b35c-db9558404621" providerId="ADAL" clId="{E0C51EE3-65B3-4009-A606-02027E5A2BD3}" dt="2026-02-12T15:18:29.498" v="1344"/>
          <ac:picMkLst>
            <pc:docMk/>
            <pc:sldMk cId="767536300" sldId="438"/>
            <ac:picMk id="4" creationId="{31F91B41-E687-BA59-5882-2896E41A3E61}"/>
          </ac:picMkLst>
        </pc:picChg>
      </pc:sldChg>
      <pc:sldChg chg="addSp delSp modSp add del mod setBg delAnim">
        <pc:chgData name="Hanlan-Stroh, Shelda" userId="d5845773-13c1-4f10-b35c-db9558404621" providerId="ADAL" clId="{E0C51EE3-65B3-4009-A606-02027E5A2BD3}" dt="2026-02-12T15:23:12.215" v="1413" actId="47"/>
        <pc:sldMkLst>
          <pc:docMk/>
          <pc:sldMk cId="0" sldId="439"/>
        </pc:sldMkLst>
        <pc:spChg chg="del mod">
          <ac:chgData name="Hanlan-Stroh, Shelda" userId="d5845773-13c1-4f10-b35c-db9558404621" providerId="ADAL" clId="{E0C51EE3-65B3-4009-A606-02027E5A2BD3}" dt="2026-02-12T15:17:37.188" v="1328" actId="21"/>
          <ac:spMkLst>
            <pc:docMk/>
            <pc:sldMk cId="0" sldId="439"/>
            <ac:spMk id="2" creationId="{A087D047-B87C-FB23-A552-A0F88503419B}"/>
          </ac:spMkLst>
        </pc:spChg>
        <pc:spChg chg="add mod">
          <ac:chgData name="Hanlan-Stroh, Shelda" userId="d5845773-13c1-4f10-b35c-db9558404621" providerId="ADAL" clId="{E0C51EE3-65B3-4009-A606-02027E5A2BD3}" dt="2026-02-12T15:23:08.981" v="1411" actId="21"/>
          <ac:spMkLst>
            <pc:docMk/>
            <pc:sldMk cId="0" sldId="439"/>
            <ac:spMk id="3" creationId="{86C33D64-8DCA-FC82-C285-E21475A3D1C1}"/>
          </ac:spMkLst>
        </pc:spChg>
        <pc:spChg chg="add mod">
          <ac:chgData name="Hanlan-Stroh, Shelda" userId="d5845773-13c1-4f10-b35c-db9558404621" providerId="ADAL" clId="{E0C51EE3-65B3-4009-A606-02027E5A2BD3}" dt="2026-02-12T15:17:30.553" v="1326" actId="21"/>
          <ac:spMkLst>
            <pc:docMk/>
            <pc:sldMk cId="0" sldId="439"/>
            <ac:spMk id="7" creationId="{7CB4E19A-9056-A095-8795-B07CC7918115}"/>
          </ac:spMkLst>
        </pc:spChg>
        <pc:spChg chg="add mod">
          <ac:chgData name="Hanlan-Stroh, Shelda" userId="d5845773-13c1-4f10-b35c-db9558404621" providerId="ADAL" clId="{E0C51EE3-65B3-4009-A606-02027E5A2BD3}" dt="2026-02-12T15:17:37.188" v="1328" actId="21"/>
          <ac:spMkLst>
            <pc:docMk/>
            <pc:sldMk cId="0" sldId="439"/>
            <ac:spMk id="9" creationId="{E0B8E22C-B110-7AD8-39DE-239E4B914912}"/>
          </ac:spMkLst>
        </pc:spChg>
        <pc:spChg chg="del">
          <ac:chgData name="Hanlan-Stroh, Shelda" userId="d5845773-13c1-4f10-b35c-db9558404621" providerId="ADAL" clId="{E0C51EE3-65B3-4009-A606-02027E5A2BD3}" dt="2026-02-12T15:17:30.553" v="1326" actId="21"/>
          <ac:spMkLst>
            <pc:docMk/>
            <pc:sldMk cId="0" sldId="439"/>
            <ac:spMk id="35843" creationId="{299F120E-C528-4D6C-A436-015F977CDE1C}"/>
          </ac:spMkLst>
        </pc:spChg>
        <pc:spChg chg="del">
          <ac:chgData name="Hanlan-Stroh, Shelda" userId="d5845773-13c1-4f10-b35c-db9558404621" providerId="ADAL" clId="{E0C51EE3-65B3-4009-A606-02027E5A2BD3}" dt="2026-02-12T15:23:08.981" v="1411" actId="21"/>
          <ac:spMkLst>
            <pc:docMk/>
            <pc:sldMk cId="0" sldId="439"/>
            <ac:spMk id="45058" creationId="{C660CC9C-46CD-4969-AFCF-655D6AF689E4}"/>
          </ac:spMkLst>
        </pc:spChg>
        <pc:picChg chg="del">
          <ac:chgData name="Hanlan-Stroh, Shelda" userId="d5845773-13c1-4f10-b35c-db9558404621" providerId="ADAL" clId="{E0C51EE3-65B3-4009-A606-02027E5A2BD3}" dt="2026-02-12T15:17:50.388" v="1332" actId="21"/>
          <ac:picMkLst>
            <pc:docMk/>
            <pc:sldMk cId="0" sldId="439"/>
            <ac:picMk id="3" creationId="{E8225142-781D-B318-8C6F-3FAA0C609D09}"/>
          </ac:picMkLst>
        </pc:picChg>
        <pc:picChg chg="del">
          <ac:chgData name="Hanlan-Stroh, Shelda" userId="d5845773-13c1-4f10-b35c-db9558404621" providerId="ADAL" clId="{E0C51EE3-65B3-4009-A606-02027E5A2BD3}" dt="2026-02-12T15:17:43.306" v="1330" actId="21"/>
          <ac:picMkLst>
            <pc:docMk/>
            <pc:sldMk cId="0" sldId="439"/>
            <ac:picMk id="4" creationId="{30E14F1C-AEC5-4A9E-A213-81975615428E}"/>
          </ac:picMkLst>
        </pc:picChg>
        <pc:picChg chg="del">
          <ac:chgData name="Hanlan-Stroh, Shelda" userId="d5845773-13c1-4f10-b35c-db9558404621" providerId="ADAL" clId="{E0C51EE3-65B3-4009-A606-02027E5A2BD3}" dt="2026-02-12T15:17:57.147" v="1334" actId="21"/>
          <ac:picMkLst>
            <pc:docMk/>
            <pc:sldMk cId="0" sldId="439"/>
            <ac:picMk id="5" creationId="{6C1D5AED-E0FE-1E0C-06BA-51A3B6983515}"/>
          </ac:picMkLst>
        </pc:picChg>
      </pc:sldChg>
      <pc:sldChg chg="addSp delSp modSp add del mod setBg">
        <pc:chgData name="Hanlan-Stroh, Shelda" userId="d5845773-13c1-4f10-b35c-db9558404621" providerId="ADAL" clId="{E0C51EE3-65B3-4009-A606-02027E5A2BD3}" dt="2026-02-12T15:20:04.090" v="1377" actId="47"/>
        <pc:sldMkLst>
          <pc:docMk/>
          <pc:sldMk cId="117623188" sldId="439"/>
        </pc:sldMkLst>
        <pc:spChg chg="add mod">
          <ac:chgData name="Hanlan-Stroh, Shelda" userId="d5845773-13c1-4f10-b35c-db9558404621" providerId="ADAL" clId="{E0C51EE3-65B3-4009-A606-02027E5A2BD3}" dt="2026-02-12T15:19:47.313" v="1369" actId="21"/>
          <ac:spMkLst>
            <pc:docMk/>
            <pc:sldMk cId="117623188" sldId="439"/>
            <ac:spMk id="3" creationId="{32EF4B4D-194F-570C-4E0F-8992CE458847}"/>
          </ac:spMkLst>
        </pc:spChg>
        <pc:spChg chg="del">
          <ac:chgData name="Hanlan-Stroh, Shelda" userId="d5845773-13c1-4f10-b35c-db9558404621" providerId="ADAL" clId="{E0C51EE3-65B3-4009-A606-02027E5A2BD3}" dt="2026-02-12T15:19:47.313" v="1369" actId="21"/>
          <ac:spMkLst>
            <pc:docMk/>
            <pc:sldMk cId="117623188" sldId="439"/>
            <ac:spMk id="8" creationId="{7A2F8B9D-77C9-66CD-BD77-9C0EBCFEF651}"/>
          </ac:spMkLst>
        </pc:spChg>
        <pc:spChg chg="del">
          <ac:chgData name="Hanlan-Stroh, Shelda" userId="d5845773-13c1-4f10-b35c-db9558404621" providerId="ADAL" clId="{E0C51EE3-65B3-4009-A606-02027E5A2BD3}" dt="2026-02-12T15:19:51.996" v="1371" actId="21"/>
          <ac:spMkLst>
            <pc:docMk/>
            <pc:sldMk cId="117623188" sldId="439"/>
            <ac:spMk id="11" creationId="{05210212-489B-990B-2556-76BF58D85B8A}"/>
          </ac:spMkLst>
        </pc:spChg>
        <pc:picChg chg="del">
          <ac:chgData name="Hanlan-Stroh, Shelda" userId="d5845773-13c1-4f10-b35c-db9558404621" providerId="ADAL" clId="{E0C51EE3-65B3-4009-A606-02027E5A2BD3}" dt="2026-02-12T15:19:56.058" v="1373" actId="21"/>
          <ac:picMkLst>
            <pc:docMk/>
            <pc:sldMk cId="117623188" sldId="439"/>
            <ac:picMk id="9" creationId="{4FA047FB-C057-AD07-0AD3-C9782899C9FA}"/>
          </ac:picMkLst>
        </pc:picChg>
      </pc:sldChg>
      <pc:sldChg chg="addSp delSp modSp add del mod setBg">
        <pc:chgData name="Hanlan-Stroh, Shelda" userId="d5845773-13c1-4f10-b35c-db9558404621" providerId="ADAL" clId="{E0C51EE3-65B3-4009-A606-02027E5A2BD3}" dt="2026-02-12T15:21:55.651" v="1404" actId="47"/>
        <pc:sldMkLst>
          <pc:docMk/>
          <pc:sldMk cId="3708879363" sldId="439"/>
        </pc:sldMkLst>
        <pc:spChg chg="add mod">
          <ac:chgData name="Hanlan-Stroh, Shelda" userId="d5845773-13c1-4f10-b35c-db9558404621" providerId="ADAL" clId="{E0C51EE3-65B3-4009-A606-02027E5A2BD3}" dt="2026-02-12T15:21:51.928" v="1402" actId="21"/>
          <ac:spMkLst>
            <pc:docMk/>
            <pc:sldMk cId="3708879363" sldId="439"/>
            <ac:spMk id="3" creationId="{C26A188D-678F-D0CB-516E-FDD51C12A8F0}"/>
          </ac:spMkLst>
        </pc:spChg>
        <pc:spChg chg="del">
          <ac:chgData name="Hanlan-Stroh, Shelda" userId="d5845773-13c1-4f10-b35c-db9558404621" providerId="ADAL" clId="{E0C51EE3-65B3-4009-A606-02027E5A2BD3}" dt="2026-02-12T15:21:47.295" v="1400" actId="21"/>
          <ac:spMkLst>
            <pc:docMk/>
            <pc:sldMk cId="3708879363" sldId="439"/>
            <ac:spMk id="8" creationId="{5912D070-742B-27BC-A18F-A3772D2E47A1}"/>
          </ac:spMkLst>
        </pc:spChg>
        <pc:spChg chg="del">
          <ac:chgData name="Hanlan-Stroh, Shelda" userId="d5845773-13c1-4f10-b35c-db9558404621" providerId="ADAL" clId="{E0C51EE3-65B3-4009-A606-02027E5A2BD3}" dt="2026-02-12T15:21:51.928" v="1402" actId="21"/>
          <ac:spMkLst>
            <pc:docMk/>
            <pc:sldMk cId="3708879363" sldId="439"/>
            <ac:spMk id="11" creationId="{07AE33A2-EF27-4DB5-68EB-2FF50697641D}"/>
          </ac:spMkLst>
        </pc:spChg>
        <pc:picChg chg="del">
          <ac:chgData name="Hanlan-Stroh, Shelda" userId="d5845773-13c1-4f10-b35c-db9558404621" providerId="ADAL" clId="{E0C51EE3-65B3-4009-A606-02027E5A2BD3}" dt="2026-02-12T15:21:42.491" v="1398" actId="21"/>
          <ac:picMkLst>
            <pc:docMk/>
            <pc:sldMk cId="3708879363" sldId="439"/>
            <ac:picMk id="12" creationId="{D3EF1109-F10E-8E95-3DB1-29BC46408CA7}"/>
          </ac:picMkLst>
        </pc:picChg>
      </pc:sldChg>
      <pc:sldChg chg="addSp delSp modSp add del mod setBg">
        <pc:chgData name="Hanlan-Stroh, Shelda" userId="d5845773-13c1-4f10-b35c-db9558404621" providerId="ADAL" clId="{E0C51EE3-65B3-4009-A606-02027E5A2BD3}" dt="2026-02-12T15:21:31.230" v="1396" actId="47"/>
        <pc:sldMkLst>
          <pc:docMk/>
          <pc:sldMk cId="3749251012" sldId="439"/>
        </pc:sldMkLst>
        <pc:spChg chg="del mod">
          <ac:chgData name="Hanlan-Stroh, Shelda" userId="d5845773-13c1-4f10-b35c-db9558404621" providerId="ADAL" clId="{E0C51EE3-65B3-4009-A606-02027E5A2BD3}" dt="2026-02-12T15:21:14.841" v="1391" actId="21"/>
          <ac:spMkLst>
            <pc:docMk/>
            <pc:sldMk cId="3749251012" sldId="439"/>
            <ac:spMk id="3" creationId="{FDE1A2E4-E0C3-4C51-BF1E-BFBA754F4DBE}"/>
          </ac:spMkLst>
        </pc:spChg>
        <pc:spChg chg="add mod">
          <ac:chgData name="Hanlan-Stroh, Shelda" userId="d5845773-13c1-4f10-b35c-db9558404621" providerId="ADAL" clId="{E0C51EE3-65B3-4009-A606-02027E5A2BD3}" dt="2026-02-12T15:21:08.686" v="1389" actId="21"/>
          <ac:spMkLst>
            <pc:docMk/>
            <pc:sldMk cId="3749251012" sldId="439"/>
            <ac:spMk id="4" creationId="{C674AFBA-3556-BD14-4EB9-860623838DD4}"/>
          </ac:spMkLst>
        </pc:spChg>
        <pc:spChg chg="add del mod">
          <ac:chgData name="Hanlan-Stroh, Shelda" userId="d5845773-13c1-4f10-b35c-db9558404621" providerId="ADAL" clId="{E0C51EE3-65B3-4009-A606-02027E5A2BD3}" dt="2026-02-12T15:21:23.925" v="1393" actId="478"/>
          <ac:spMkLst>
            <pc:docMk/>
            <pc:sldMk cId="3749251012" sldId="439"/>
            <ac:spMk id="7" creationId="{2D5ABB42-49E5-E1B3-A634-A75E298ECFDE}"/>
          </ac:spMkLst>
        </pc:spChg>
        <pc:spChg chg="del">
          <ac:chgData name="Hanlan-Stroh, Shelda" userId="d5845773-13c1-4f10-b35c-db9558404621" providerId="ADAL" clId="{E0C51EE3-65B3-4009-A606-02027E5A2BD3}" dt="2026-02-12T15:21:08.686" v="1389" actId="21"/>
          <ac:spMkLst>
            <pc:docMk/>
            <pc:sldMk cId="3749251012" sldId="439"/>
            <ac:spMk id="8" creationId="{B99720C0-CFB0-B338-35AE-BE61009058FB}"/>
          </ac:spMkLst>
        </pc:spChg>
        <pc:picChg chg="del">
          <ac:chgData name="Hanlan-Stroh, Shelda" userId="d5845773-13c1-4f10-b35c-db9558404621" providerId="ADAL" clId="{E0C51EE3-65B3-4009-A606-02027E5A2BD3}" dt="2026-02-12T15:21:26.079" v="1394" actId="21"/>
          <ac:picMkLst>
            <pc:docMk/>
            <pc:sldMk cId="3749251012" sldId="439"/>
            <ac:picMk id="5" creationId="{B6D60FC9-9FE1-CD36-1F21-B89BDB89688C}"/>
          </ac:picMkLst>
        </pc:picChg>
      </pc:sldChg>
    </pc:docChg>
  </pc:docChgLst>
  <pc:docChgLst>
    <pc:chgData name="Bodnarchuk, Hiedi" userId="S::hbodnarchuk@gscs.ca::c9acedab-b4cb-4cf3-bc74-d31a027a92b9" providerId="AD" clId="Web-{A57875EA-BE0C-8DBE-B268-F75E038B48E4}"/>
    <pc:docChg chg="modSld">
      <pc:chgData name="Bodnarchuk, Hiedi" userId="S::hbodnarchuk@gscs.ca::c9acedab-b4cb-4cf3-bc74-d31a027a92b9" providerId="AD" clId="Web-{A57875EA-BE0C-8DBE-B268-F75E038B48E4}" dt="2026-02-11T16:52:07.905" v="33" actId="20577"/>
      <pc:docMkLst>
        <pc:docMk/>
      </pc:docMkLst>
      <pc:sldChg chg="modSp">
        <pc:chgData name="Bodnarchuk, Hiedi" userId="S::hbodnarchuk@gscs.ca::c9acedab-b4cb-4cf3-bc74-d31a027a92b9" providerId="AD" clId="Web-{A57875EA-BE0C-8DBE-B268-F75E038B48E4}" dt="2026-02-11T15:34:50.544" v="1" actId="20577"/>
        <pc:sldMkLst>
          <pc:docMk/>
          <pc:sldMk cId="4222661006" sldId="402"/>
        </pc:sldMkLst>
        <pc:spChg chg="mod">
          <ac:chgData name="Bodnarchuk, Hiedi" userId="S::hbodnarchuk@gscs.ca::c9acedab-b4cb-4cf3-bc74-d31a027a92b9" providerId="AD" clId="Web-{A57875EA-BE0C-8DBE-B268-F75E038B48E4}" dt="2026-02-11T15:34:50.544" v="1" actId="20577"/>
          <ac:spMkLst>
            <pc:docMk/>
            <pc:sldMk cId="4222661006" sldId="402"/>
            <ac:spMk id="3" creationId="{D329CA44-486D-0EF0-C169-B58DB8CDAE98}"/>
          </ac:spMkLst>
        </pc:spChg>
      </pc:sldChg>
      <pc:sldChg chg="modSp">
        <pc:chgData name="Bodnarchuk, Hiedi" userId="S::hbodnarchuk@gscs.ca::c9acedab-b4cb-4cf3-bc74-d31a027a92b9" providerId="AD" clId="Web-{A57875EA-BE0C-8DBE-B268-F75E038B48E4}" dt="2026-02-11T15:37:19.980" v="18" actId="20577"/>
        <pc:sldMkLst>
          <pc:docMk/>
          <pc:sldMk cId="1772450870" sldId="417"/>
        </pc:sldMkLst>
        <pc:spChg chg="mod">
          <ac:chgData name="Bodnarchuk, Hiedi" userId="S::hbodnarchuk@gscs.ca::c9acedab-b4cb-4cf3-bc74-d31a027a92b9" providerId="AD" clId="Web-{A57875EA-BE0C-8DBE-B268-F75E038B48E4}" dt="2026-02-11T15:37:19.980" v="18" actId="20577"/>
          <ac:spMkLst>
            <pc:docMk/>
            <pc:sldMk cId="1772450870" sldId="417"/>
            <ac:spMk id="2" creationId="{64DAAA53-F893-DD7B-B7B8-CE4FA504A459}"/>
          </ac:spMkLst>
        </pc:spChg>
      </pc:sldChg>
      <pc:sldChg chg="modSp">
        <pc:chgData name="Bodnarchuk, Hiedi" userId="S::hbodnarchuk@gscs.ca::c9acedab-b4cb-4cf3-bc74-d31a027a92b9" providerId="AD" clId="Web-{A57875EA-BE0C-8DBE-B268-F75E038B48E4}" dt="2026-02-11T16:52:07.905" v="33" actId="20577"/>
        <pc:sldMkLst>
          <pc:docMk/>
          <pc:sldMk cId="3944975841" sldId="426"/>
        </pc:sldMkLst>
        <pc:spChg chg="mod">
          <ac:chgData name="Bodnarchuk, Hiedi" userId="S::hbodnarchuk@gscs.ca::c9acedab-b4cb-4cf3-bc74-d31a027a92b9" providerId="AD" clId="Web-{A57875EA-BE0C-8DBE-B268-F75E038B48E4}" dt="2026-02-11T16:51:55.795" v="31" actId="1076"/>
          <ac:spMkLst>
            <pc:docMk/>
            <pc:sldMk cId="3944975841" sldId="426"/>
            <ac:spMk id="2" creationId="{E80A1E58-54E1-B1F1-FE7E-5127E8852C81}"/>
          </ac:spMkLst>
        </pc:spChg>
        <pc:spChg chg="mod">
          <ac:chgData name="Bodnarchuk, Hiedi" userId="S::hbodnarchuk@gscs.ca::c9acedab-b4cb-4cf3-bc74-d31a027a92b9" providerId="AD" clId="Web-{A57875EA-BE0C-8DBE-B268-F75E038B48E4}" dt="2026-02-11T16:52:07.905" v="33" actId="20577"/>
          <ac:spMkLst>
            <pc:docMk/>
            <pc:sldMk cId="3944975841" sldId="426"/>
            <ac:spMk id="6" creationId="{344814DB-B892-4930-688F-EED4F6FC397C}"/>
          </ac:spMkLst>
        </pc:spChg>
      </pc:sldChg>
    </pc:docChg>
  </pc:docChgLst>
  <pc:docChgLst>
    <pc:chgData name="Fenrich, Jason" userId="S::jfenrich@gscs.ca::7d8cc243-2cc9-4d26-b52e-a3e37e7aaeee" providerId="AD" clId="Web-{7295A5F7-35BC-CA75-BC79-4EB1C9F29482}"/>
    <pc:docChg chg="modSld">
      <pc:chgData name="Fenrich, Jason" userId="S::jfenrich@gscs.ca::7d8cc243-2cc9-4d26-b52e-a3e37e7aaeee" providerId="AD" clId="Web-{7295A5F7-35BC-CA75-BC79-4EB1C9F29482}" dt="2026-02-11T16:18:23.334" v="17" actId="20577"/>
      <pc:docMkLst>
        <pc:docMk/>
      </pc:docMkLst>
      <pc:sldChg chg="modSp">
        <pc:chgData name="Fenrich, Jason" userId="S::jfenrich@gscs.ca::7d8cc243-2cc9-4d26-b52e-a3e37e7aaeee" providerId="AD" clId="Web-{7295A5F7-35BC-CA75-BC79-4EB1C9F29482}" dt="2026-02-11T16:18:23.334" v="17" actId="20577"/>
        <pc:sldMkLst>
          <pc:docMk/>
          <pc:sldMk cId="3944975841" sldId="426"/>
        </pc:sldMkLst>
        <pc:spChg chg="mod">
          <ac:chgData name="Fenrich, Jason" userId="S::jfenrich@gscs.ca::7d8cc243-2cc9-4d26-b52e-a3e37e7aaeee" providerId="AD" clId="Web-{7295A5F7-35BC-CA75-BC79-4EB1C9F29482}" dt="2026-02-11T16:18:23.334" v="17" actId="20577"/>
          <ac:spMkLst>
            <pc:docMk/>
            <pc:sldMk cId="3944975841" sldId="426"/>
            <ac:spMk id="6" creationId="{344814DB-B892-4930-688F-EED4F6FC397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97733C-528B-4202-953D-5EE9C025B31F}" type="doc">
      <dgm:prSet loTypeId="urn:microsoft.com/office/officeart/2005/8/layout/hierarchy6" loCatId="hierarchy" qsTypeId="urn:microsoft.com/office/officeart/2005/8/quickstyle/simple3" qsCatId="simple" csTypeId="urn:microsoft.com/office/officeart/2005/8/colors/accent3_5" csCatId="accent3" phldr="1"/>
      <dgm:spPr/>
      <dgm:t>
        <a:bodyPr/>
        <a:lstStyle/>
        <a:p>
          <a:endParaRPr lang="en-US"/>
        </a:p>
      </dgm:t>
    </dgm:pt>
    <dgm:pt modelId="{D89F4533-8CF7-48CF-88F5-4604BD14C295}">
      <dgm:prSet phldrT="[Text]" custT="1"/>
      <dgm:spPr>
        <a:xfrm>
          <a:off x="1095379" y="0"/>
          <a:ext cx="2714392" cy="443448"/>
        </a:xfrm>
        <a:solidFill>
          <a:schemeClr val="tx2"/>
        </a:solidFill>
        <a:ln>
          <a:solidFill>
            <a:schemeClr val="tx2"/>
          </a:solidFill>
        </a:ln>
      </dgm:spPr>
      <dgm:t>
        <a:bodyPr/>
        <a:lstStyle/>
        <a:p>
          <a:r>
            <a:rPr lang="en-US" sz="1600" b="1">
              <a:solidFill>
                <a:srgbClr val="00133A"/>
              </a:solidFill>
              <a:latin typeface="Times New Roman" pitchFamily="18" charset="0"/>
              <a:ea typeface="+mn-ea"/>
              <a:cs typeface="Times New Roman" pitchFamily="18" charset="0"/>
            </a:rPr>
            <a:t>Mathematics 90 Program</a:t>
          </a:r>
        </a:p>
      </dgm:t>
    </dgm:pt>
    <dgm:pt modelId="{5B35118C-FB72-4CDF-B76B-CA64E745FFCF}" type="parTrans" cxnId="{7A0433A2-A5A8-4D27-858D-1498AD84CAB6}">
      <dgm:prSet/>
      <dgm:spPr/>
      <dgm:t>
        <a:bodyPr/>
        <a:lstStyle/>
        <a:p>
          <a:endParaRPr lang="en-US" sz="1100" b="1">
            <a:solidFill>
              <a:srgbClr val="00133A"/>
            </a:solidFill>
            <a:latin typeface="Times New Roman" pitchFamily="18" charset="0"/>
            <a:cs typeface="Times New Roman" pitchFamily="18" charset="0"/>
          </a:endParaRPr>
        </a:p>
      </dgm:t>
    </dgm:pt>
    <dgm:pt modelId="{93084E5D-230F-41AA-A07F-42C8F25EE229}" type="sibTrans" cxnId="{7A0433A2-A5A8-4D27-858D-1498AD84CAB6}">
      <dgm:prSet/>
      <dgm:spPr/>
      <dgm:t>
        <a:bodyPr/>
        <a:lstStyle/>
        <a:p>
          <a:endParaRPr lang="en-US" sz="1100" b="1">
            <a:solidFill>
              <a:srgbClr val="00133A"/>
            </a:solidFill>
            <a:latin typeface="Times New Roman" pitchFamily="18" charset="0"/>
            <a:cs typeface="Times New Roman" pitchFamily="18" charset="0"/>
          </a:endParaRPr>
        </a:p>
      </dgm:t>
    </dgm:pt>
    <dgm:pt modelId="{A73579E3-25D0-4A57-9C0D-C51C556DE26F}">
      <dgm:prSet phldrT="[Text]" custT="1"/>
      <dgm:spPr>
        <a:xfrm>
          <a:off x="616412" y="565329"/>
          <a:ext cx="665173" cy="443448"/>
        </a:xfrm>
        <a:solidFill>
          <a:schemeClr val="accent3">
            <a:lumMod val="60000"/>
            <a:lumOff val="40000"/>
          </a:schemeClr>
        </a:solidFill>
      </dgm:spPr>
      <dgm:t>
        <a:bodyPr/>
        <a:lstStyle/>
        <a:p>
          <a:r>
            <a:rPr lang="en-US" sz="1100" b="1">
              <a:solidFill>
                <a:srgbClr val="00133A"/>
              </a:solidFill>
              <a:latin typeface="Times New Roman" pitchFamily="18" charset="0"/>
              <a:ea typeface="+mn-ea"/>
              <a:cs typeface="Times New Roman" pitchFamily="18" charset="0"/>
            </a:rPr>
            <a:t>Math 11</a:t>
          </a:r>
        </a:p>
      </dgm:t>
    </dgm:pt>
    <dgm:pt modelId="{A4037D91-D92E-4E96-8A35-4953C7976A47}" type="parTrans" cxnId="{7DA71553-61E6-45D8-9BA7-8C36BF09D819}">
      <dgm:prSet/>
      <dgm:spPr>
        <a:xfrm>
          <a:off x="948998" y="443448"/>
          <a:ext cx="1503576" cy="121881"/>
        </a:xfrm>
      </dgm:spPr>
      <dgm:t>
        <a:bodyPr/>
        <a:lstStyle/>
        <a:p>
          <a:endParaRPr lang="en-US">
            <a:solidFill>
              <a:srgbClr val="00133A"/>
            </a:solidFill>
          </a:endParaRPr>
        </a:p>
      </dgm:t>
    </dgm:pt>
    <dgm:pt modelId="{447AFCB6-C456-4391-8135-D16132ED830A}" type="sibTrans" cxnId="{7DA71553-61E6-45D8-9BA7-8C36BF09D819}">
      <dgm:prSet/>
      <dgm:spPr/>
      <dgm:t>
        <a:bodyPr/>
        <a:lstStyle/>
        <a:p>
          <a:endParaRPr lang="en-US">
            <a:solidFill>
              <a:srgbClr val="00133A"/>
            </a:solidFill>
          </a:endParaRPr>
        </a:p>
      </dgm:t>
    </dgm:pt>
    <dgm:pt modelId="{4F406DE7-5965-484A-A7A5-A1D67DBCB073}">
      <dgm:prSet phldrT="[Text]" custT="1"/>
      <dgm:spPr>
        <a:xfrm>
          <a:off x="553307" y="1287424"/>
          <a:ext cx="665173" cy="443448"/>
        </a:xfrm>
        <a:solidFill>
          <a:schemeClr val="accent3">
            <a:lumMod val="60000"/>
            <a:lumOff val="40000"/>
          </a:schemeClr>
        </a:solidFill>
      </dgm:spPr>
      <dgm:t>
        <a:bodyPr/>
        <a:lstStyle/>
        <a:p>
          <a:r>
            <a:rPr lang="en-US" sz="1100" b="1">
              <a:solidFill>
                <a:srgbClr val="00133A"/>
              </a:solidFill>
              <a:latin typeface="Times New Roman" pitchFamily="18" charset="0"/>
              <a:ea typeface="+mn-ea"/>
              <a:cs typeface="Times New Roman" pitchFamily="18" charset="0"/>
            </a:rPr>
            <a:t>Math 21</a:t>
          </a:r>
        </a:p>
      </dgm:t>
    </dgm:pt>
    <dgm:pt modelId="{AB99E559-3E24-4134-BF86-6BAA976EEACC}" type="parTrans" cxnId="{CBBD637E-2BC6-4F46-9B54-024591AF91AF}">
      <dgm:prSet/>
      <dgm:spPr>
        <a:xfrm>
          <a:off x="840173" y="1008778"/>
          <a:ext cx="91440" cy="278645"/>
        </a:xfrm>
      </dgm:spPr>
      <dgm:t>
        <a:bodyPr/>
        <a:lstStyle/>
        <a:p>
          <a:endParaRPr lang="en-US">
            <a:solidFill>
              <a:srgbClr val="00133A"/>
            </a:solidFill>
          </a:endParaRPr>
        </a:p>
      </dgm:t>
    </dgm:pt>
    <dgm:pt modelId="{F1A0489B-F9F8-4E27-9BB0-A0097F6DCC16}" type="sibTrans" cxnId="{CBBD637E-2BC6-4F46-9B54-024591AF91AF}">
      <dgm:prSet/>
      <dgm:spPr/>
      <dgm:t>
        <a:bodyPr/>
        <a:lstStyle/>
        <a:p>
          <a:endParaRPr lang="en-US">
            <a:solidFill>
              <a:srgbClr val="00133A"/>
            </a:solidFill>
          </a:endParaRPr>
        </a:p>
      </dgm:t>
    </dgm:pt>
    <dgm:pt modelId="{8A2E825D-F4BD-49C8-B06C-52BDD2EE7EF0}">
      <dgm:prSet/>
      <dgm:spPr>
        <a:xfrm>
          <a:off x="3710988" y="1242268"/>
          <a:ext cx="821149" cy="443448"/>
        </a:xfrm>
        <a:solidFill>
          <a:schemeClr val="accent1">
            <a:lumMod val="40000"/>
            <a:lumOff val="60000"/>
          </a:schemeClr>
        </a:solidFill>
      </dgm:spPr>
      <dgm:t>
        <a:bodyPr/>
        <a:lstStyle/>
        <a:p>
          <a:r>
            <a:rPr lang="en-US" b="1">
              <a:solidFill>
                <a:srgbClr val="00133A"/>
              </a:solidFill>
              <a:latin typeface="Times New Roman"/>
              <a:ea typeface="+mn-ea"/>
              <a:cs typeface="Times New Roman"/>
            </a:rPr>
            <a:t>Workplace &amp; Apprenticeship 20</a:t>
          </a:r>
        </a:p>
        <a:p>
          <a:r>
            <a:rPr lang="en-US" b="1">
              <a:solidFill>
                <a:srgbClr val="00133A"/>
              </a:solidFill>
              <a:latin typeface="Times New Roman"/>
              <a:ea typeface="+mn-ea"/>
              <a:cs typeface="Times New Roman"/>
            </a:rPr>
            <a:t>(MWA 20)</a:t>
          </a:r>
        </a:p>
      </dgm:t>
    </dgm:pt>
    <dgm:pt modelId="{36879170-6132-4338-9E87-AECE5C187591}" type="parTrans" cxnId="{E2D7D4D3-430E-4F8F-A1C5-B790764A117B}">
      <dgm:prSet/>
      <dgm:spPr>
        <a:xfrm>
          <a:off x="3101384" y="1064888"/>
          <a:ext cx="1020178" cy="177379"/>
        </a:xfrm>
      </dgm:spPr>
      <dgm:t>
        <a:bodyPr/>
        <a:lstStyle/>
        <a:p>
          <a:endParaRPr lang="en-US">
            <a:solidFill>
              <a:srgbClr val="00133A"/>
            </a:solidFill>
          </a:endParaRPr>
        </a:p>
      </dgm:t>
    </dgm:pt>
    <dgm:pt modelId="{108CF17B-FCA9-4FC1-B779-F57C55CA399A}" type="sibTrans" cxnId="{E2D7D4D3-430E-4F8F-A1C5-B790764A117B}">
      <dgm:prSet/>
      <dgm:spPr/>
      <dgm:t>
        <a:bodyPr/>
        <a:lstStyle/>
        <a:p>
          <a:endParaRPr lang="en-US">
            <a:solidFill>
              <a:srgbClr val="00133A"/>
            </a:solidFill>
          </a:endParaRPr>
        </a:p>
      </dgm:t>
    </dgm:pt>
    <dgm:pt modelId="{FA2FC043-EF21-43AD-97EA-08BA534F60C4}">
      <dgm:prSet/>
      <dgm:spPr>
        <a:xfrm>
          <a:off x="3706777" y="1863096"/>
          <a:ext cx="829570" cy="443448"/>
        </a:xfrm>
        <a:solidFill>
          <a:schemeClr val="accent1">
            <a:lumMod val="40000"/>
            <a:lumOff val="60000"/>
          </a:schemeClr>
        </a:solidFill>
      </dgm:spPr>
      <dgm:t>
        <a:bodyPr/>
        <a:lstStyle/>
        <a:p>
          <a:r>
            <a:rPr lang="en-US" b="1">
              <a:solidFill>
                <a:srgbClr val="00133A"/>
              </a:solidFill>
              <a:latin typeface="Times New Roman"/>
              <a:ea typeface="+mn-ea"/>
              <a:cs typeface="Times New Roman"/>
            </a:rPr>
            <a:t>Workplace &amp; Apprenticeship 30</a:t>
          </a:r>
        </a:p>
        <a:p>
          <a:r>
            <a:rPr lang="en-US" b="1">
              <a:solidFill>
                <a:srgbClr val="00133A"/>
              </a:solidFill>
              <a:latin typeface="Times New Roman"/>
              <a:ea typeface="+mn-ea"/>
              <a:cs typeface="Times New Roman"/>
            </a:rPr>
            <a:t>(MWA 30)</a:t>
          </a:r>
        </a:p>
      </dgm:t>
    </dgm:pt>
    <dgm:pt modelId="{7E42082A-FCE1-4EC7-9A18-21A959FE1543}" type="parTrans" cxnId="{621EBA28-E401-4B6A-8B66-064AE131C765}">
      <dgm:prSet/>
      <dgm:spPr>
        <a:xfrm>
          <a:off x="4075842" y="1685716"/>
          <a:ext cx="91440" cy="177379"/>
        </a:xfrm>
      </dgm:spPr>
      <dgm:t>
        <a:bodyPr/>
        <a:lstStyle/>
        <a:p>
          <a:endParaRPr lang="en-US">
            <a:solidFill>
              <a:srgbClr val="00133A"/>
            </a:solidFill>
          </a:endParaRPr>
        </a:p>
      </dgm:t>
    </dgm:pt>
    <dgm:pt modelId="{960C28B6-4DF1-4866-88DD-82BD9F763793}" type="sibTrans" cxnId="{621EBA28-E401-4B6A-8B66-064AE131C765}">
      <dgm:prSet/>
      <dgm:spPr/>
      <dgm:t>
        <a:bodyPr/>
        <a:lstStyle/>
        <a:p>
          <a:endParaRPr lang="en-US">
            <a:solidFill>
              <a:srgbClr val="00133A"/>
            </a:solidFill>
          </a:endParaRPr>
        </a:p>
      </dgm:t>
    </dgm:pt>
    <dgm:pt modelId="{F5B2B10F-5C18-482D-A891-9C99EE0A1245}">
      <dgm:prSet phldrT="[Text]" custT="1"/>
      <dgm:spPr>
        <a:xfrm>
          <a:off x="1864701" y="621439"/>
          <a:ext cx="2473367" cy="443448"/>
        </a:xfrm>
        <a:solidFill>
          <a:srgbClr val="FFC000"/>
        </a:solidFill>
      </dgm:spPr>
      <dgm:t>
        <a:bodyPr/>
        <a:lstStyle/>
        <a:p>
          <a:pPr rtl="0"/>
          <a:r>
            <a:rPr lang="en-US" sz="1100" b="1">
              <a:solidFill>
                <a:srgbClr val="00133A"/>
              </a:solidFill>
              <a:latin typeface="Times New Roman" pitchFamily="18" charset="0"/>
              <a:ea typeface="+mn-ea"/>
              <a:cs typeface="Times New Roman" pitchFamily="18" charset="0"/>
            </a:rPr>
            <a:t>Workplace &amp; Apprenticeship Mathematics 10 (MWA 10)  AND/OR</a:t>
          </a:r>
          <a:endParaRPr lang="en-US" sz="1100" b="1">
            <a:solidFill>
              <a:srgbClr val="00133A"/>
            </a:solidFill>
            <a:latin typeface="Times New Roman"/>
            <a:ea typeface="+mn-ea"/>
            <a:cs typeface="Times New Roman"/>
          </a:endParaRPr>
        </a:p>
        <a:p>
          <a:pPr rtl="0"/>
          <a:r>
            <a:rPr lang="en-US" sz="1100" b="1">
              <a:solidFill>
                <a:srgbClr val="00133A"/>
              </a:solidFill>
              <a:latin typeface="Times New Roman"/>
              <a:ea typeface="+mn-ea"/>
              <a:cs typeface="Times New Roman"/>
            </a:rPr>
            <a:t>Foundations of Mathematics &amp; Pre-Calculus 10 (MFP 10)</a:t>
          </a:r>
        </a:p>
      </dgm:t>
    </dgm:pt>
    <dgm:pt modelId="{B8CDCA28-188B-4E59-9956-90C704020F19}" type="parTrans" cxnId="{BF74A4C1-ACA9-466E-8533-992E8C54ED12}">
      <dgm:prSet/>
      <dgm:spPr>
        <a:xfrm>
          <a:off x="2452575" y="443448"/>
          <a:ext cx="648809" cy="177990"/>
        </a:xfrm>
      </dgm:spPr>
      <dgm:t>
        <a:bodyPr/>
        <a:lstStyle/>
        <a:p>
          <a:endParaRPr lang="en-US">
            <a:solidFill>
              <a:srgbClr val="00133A"/>
            </a:solidFill>
          </a:endParaRPr>
        </a:p>
      </dgm:t>
    </dgm:pt>
    <dgm:pt modelId="{08DD2A4B-844E-448C-B15D-69A9EDFDED6F}" type="sibTrans" cxnId="{BF74A4C1-ACA9-466E-8533-992E8C54ED12}">
      <dgm:prSet/>
      <dgm:spPr/>
      <dgm:t>
        <a:bodyPr/>
        <a:lstStyle/>
        <a:p>
          <a:endParaRPr lang="en-US">
            <a:solidFill>
              <a:srgbClr val="00133A"/>
            </a:solidFill>
          </a:endParaRPr>
        </a:p>
      </dgm:t>
    </dgm:pt>
    <dgm:pt modelId="{7723D938-E70C-4F65-9111-A9E9437332C0}">
      <dgm:prSet phldrT="[Text]"/>
      <dgm:spPr>
        <a:xfrm>
          <a:off x="1670631" y="1242268"/>
          <a:ext cx="814218" cy="443448"/>
        </a:xfrm>
        <a:solidFill>
          <a:schemeClr val="accent3">
            <a:lumMod val="20000"/>
            <a:lumOff val="80000"/>
          </a:schemeClr>
        </a:solidFill>
      </dgm:spPr>
      <dgm:t>
        <a:bodyPr/>
        <a:lstStyle/>
        <a:p>
          <a:r>
            <a:rPr lang="en-US" b="1">
              <a:solidFill>
                <a:srgbClr val="00133A"/>
              </a:solidFill>
              <a:latin typeface="Times New Roman"/>
              <a:ea typeface="+mn-ea"/>
              <a:cs typeface="Times New Roman"/>
            </a:rPr>
            <a:t>Foundations of Mathematics 20</a:t>
          </a:r>
        </a:p>
        <a:p>
          <a:r>
            <a:rPr lang="en-US" b="1">
              <a:solidFill>
                <a:srgbClr val="00133A"/>
              </a:solidFill>
              <a:latin typeface="Times New Roman"/>
              <a:ea typeface="+mn-ea"/>
              <a:cs typeface="Times New Roman"/>
            </a:rPr>
            <a:t>(MFO 20)</a:t>
          </a:r>
        </a:p>
      </dgm:t>
    </dgm:pt>
    <dgm:pt modelId="{E9208139-C302-43CD-BFA0-BD715AE6D7CB}" type="parTrans" cxnId="{EE33ECC8-E41E-4F16-B7F4-A59EBE7F365F}">
      <dgm:prSet/>
      <dgm:spPr>
        <a:xfrm>
          <a:off x="2077741" y="1064888"/>
          <a:ext cx="1023643" cy="177379"/>
        </a:xfrm>
      </dgm:spPr>
      <dgm:t>
        <a:bodyPr/>
        <a:lstStyle/>
        <a:p>
          <a:endParaRPr lang="en-US">
            <a:solidFill>
              <a:srgbClr val="00133A"/>
            </a:solidFill>
          </a:endParaRPr>
        </a:p>
      </dgm:t>
    </dgm:pt>
    <dgm:pt modelId="{7E0A563C-C9FB-415B-94B5-DDEB675F02EA}" type="sibTrans" cxnId="{EE33ECC8-E41E-4F16-B7F4-A59EBE7F365F}">
      <dgm:prSet/>
      <dgm:spPr/>
      <dgm:t>
        <a:bodyPr/>
        <a:lstStyle/>
        <a:p>
          <a:endParaRPr lang="en-US">
            <a:solidFill>
              <a:srgbClr val="00133A"/>
            </a:solidFill>
          </a:endParaRPr>
        </a:p>
      </dgm:t>
    </dgm:pt>
    <dgm:pt modelId="{F03C37F0-2452-4B91-8CCF-4EDC6EDEC9D8}">
      <dgm:prSet phldrT="[Text]"/>
      <dgm:spPr>
        <a:xfrm>
          <a:off x="1677832" y="1863096"/>
          <a:ext cx="799817" cy="443448"/>
        </a:xfrm>
        <a:solidFill>
          <a:schemeClr val="accent3">
            <a:lumMod val="20000"/>
            <a:lumOff val="80000"/>
          </a:schemeClr>
        </a:solidFill>
      </dgm:spPr>
      <dgm:t>
        <a:bodyPr/>
        <a:lstStyle/>
        <a:p>
          <a:r>
            <a:rPr lang="en-US" b="1">
              <a:solidFill>
                <a:srgbClr val="00133A"/>
              </a:solidFill>
              <a:latin typeface="Times New Roman"/>
              <a:ea typeface="+mn-ea"/>
              <a:cs typeface="Times New Roman"/>
            </a:rPr>
            <a:t>Foundations of Mathematics 30</a:t>
          </a:r>
        </a:p>
        <a:p>
          <a:r>
            <a:rPr lang="en-US" b="1">
              <a:solidFill>
                <a:srgbClr val="00133A"/>
              </a:solidFill>
              <a:latin typeface="Times New Roman"/>
              <a:ea typeface="+mn-ea"/>
              <a:cs typeface="Times New Roman"/>
            </a:rPr>
            <a:t>(MFO 30)</a:t>
          </a:r>
        </a:p>
      </dgm:t>
    </dgm:pt>
    <dgm:pt modelId="{C28A7FB0-CF3A-48C7-8F68-0E78379620C9}" type="parTrans" cxnId="{70760D70-2B96-473E-8B0A-C5072710BB7D}">
      <dgm:prSet/>
      <dgm:spPr>
        <a:xfrm>
          <a:off x="2032021" y="1685716"/>
          <a:ext cx="91440" cy="177379"/>
        </a:xfrm>
      </dgm:spPr>
      <dgm:t>
        <a:bodyPr/>
        <a:lstStyle/>
        <a:p>
          <a:endParaRPr lang="en-US">
            <a:solidFill>
              <a:srgbClr val="00133A"/>
            </a:solidFill>
          </a:endParaRPr>
        </a:p>
      </dgm:t>
    </dgm:pt>
    <dgm:pt modelId="{3EB99E8D-E829-4ECD-8808-36BEB2EDB7D7}" type="sibTrans" cxnId="{70760D70-2B96-473E-8B0A-C5072710BB7D}">
      <dgm:prSet/>
      <dgm:spPr/>
      <dgm:t>
        <a:bodyPr/>
        <a:lstStyle/>
        <a:p>
          <a:endParaRPr lang="en-US">
            <a:solidFill>
              <a:srgbClr val="00133A"/>
            </a:solidFill>
          </a:endParaRPr>
        </a:p>
      </dgm:t>
    </dgm:pt>
    <dgm:pt modelId="{B70968B4-FAD2-4286-9D83-80FDD89363B1}">
      <dgm:prSet phldrT="[Text]"/>
      <dgm:spPr>
        <a:xfrm>
          <a:off x="2703376" y="1242268"/>
          <a:ext cx="789447" cy="443448"/>
        </a:xfrm>
        <a:solidFill>
          <a:schemeClr val="accent5">
            <a:lumMod val="40000"/>
            <a:lumOff val="60000"/>
          </a:schemeClr>
        </a:solidFill>
      </dgm:spPr>
      <dgm:t>
        <a:bodyPr/>
        <a:lstStyle/>
        <a:p>
          <a:r>
            <a:rPr lang="en-US" b="1">
              <a:solidFill>
                <a:srgbClr val="00133A"/>
              </a:solidFill>
              <a:latin typeface="Times New Roman" pitchFamily="18" charset="0"/>
              <a:ea typeface="+mn-ea"/>
              <a:cs typeface="Times New Roman" pitchFamily="18" charset="0"/>
            </a:rPr>
            <a:t>Pre-Calculus 20</a:t>
          </a:r>
        </a:p>
        <a:p>
          <a:r>
            <a:rPr lang="en-US" b="1">
              <a:solidFill>
                <a:srgbClr val="00133A"/>
              </a:solidFill>
              <a:latin typeface="Times New Roman" pitchFamily="18" charset="0"/>
              <a:ea typeface="+mn-ea"/>
              <a:cs typeface="Times New Roman" pitchFamily="18" charset="0"/>
            </a:rPr>
            <a:t>(MPC 20)</a:t>
          </a:r>
        </a:p>
      </dgm:t>
    </dgm:pt>
    <dgm:pt modelId="{79C7AAC0-2EF1-4E88-9FC5-AC7800F43F32}" type="parTrans" cxnId="{B9256030-35ED-4FA1-9D16-EE5D457C7A09}">
      <dgm:prSet/>
      <dgm:spPr>
        <a:xfrm>
          <a:off x="3052380" y="1064888"/>
          <a:ext cx="91440" cy="177379"/>
        </a:xfrm>
      </dgm:spPr>
      <dgm:t>
        <a:bodyPr/>
        <a:lstStyle/>
        <a:p>
          <a:endParaRPr lang="en-US">
            <a:solidFill>
              <a:srgbClr val="00133A"/>
            </a:solidFill>
          </a:endParaRPr>
        </a:p>
      </dgm:t>
    </dgm:pt>
    <dgm:pt modelId="{16DC367A-0ABD-4E02-900A-92457D56552E}" type="sibTrans" cxnId="{B9256030-35ED-4FA1-9D16-EE5D457C7A09}">
      <dgm:prSet/>
      <dgm:spPr/>
      <dgm:t>
        <a:bodyPr/>
        <a:lstStyle/>
        <a:p>
          <a:endParaRPr lang="en-US">
            <a:solidFill>
              <a:srgbClr val="00133A"/>
            </a:solidFill>
          </a:endParaRPr>
        </a:p>
      </dgm:t>
    </dgm:pt>
    <dgm:pt modelId="{4A106872-555E-4D66-A8BF-C03A2A82711C}">
      <dgm:prSet phldrT="[Text]"/>
      <dgm:spPr>
        <a:xfrm>
          <a:off x="2688975" y="1863096"/>
          <a:ext cx="818249" cy="443448"/>
        </a:xfrm>
        <a:solidFill>
          <a:schemeClr val="accent5">
            <a:lumMod val="40000"/>
            <a:lumOff val="60000"/>
          </a:schemeClr>
        </a:solidFill>
      </dgm:spPr>
      <dgm:t>
        <a:bodyPr/>
        <a:lstStyle/>
        <a:p>
          <a:r>
            <a:rPr lang="en-US" b="1">
              <a:solidFill>
                <a:srgbClr val="00133A"/>
              </a:solidFill>
              <a:latin typeface="Times New Roman"/>
              <a:ea typeface="+mn-ea"/>
              <a:cs typeface="Times New Roman"/>
            </a:rPr>
            <a:t>Pre-Calculus 30</a:t>
          </a:r>
        </a:p>
        <a:p>
          <a:r>
            <a:rPr lang="en-US" b="1">
              <a:solidFill>
                <a:srgbClr val="00133A"/>
              </a:solidFill>
              <a:latin typeface="Times New Roman"/>
              <a:ea typeface="+mn-ea"/>
              <a:cs typeface="Times New Roman"/>
            </a:rPr>
            <a:t>(MPC 30)</a:t>
          </a:r>
        </a:p>
      </dgm:t>
    </dgm:pt>
    <dgm:pt modelId="{DD93BFE4-CD17-4540-A7B6-45AADEEFA308}" type="parTrans" cxnId="{8C435215-C436-4601-A3DE-2D0615846602}">
      <dgm:prSet/>
      <dgm:spPr>
        <a:xfrm>
          <a:off x="3052380" y="1685716"/>
          <a:ext cx="91440" cy="177379"/>
        </a:xfrm>
      </dgm:spPr>
      <dgm:t>
        <a:bodyPr/>
        <a:lstStyle/>
        <a:p>
          <a:endParaRPr lang="en-US">
            <a:solidFill>
              <a:srgbClr val="00133A"/>
            </a:solidFill>
          </a:endParaRPr>
        </a:p>
      </dgm:t>
    </dgm:pt>
    <dgm:pt modelId="{CD9B620D-2132-4648-96AE-14EDF396FEDB}" type="sibTrans" cxnId="{8C435215-C436-4601-A3DE-2D0615846602}">
      <dgm:prSet/>
      <dgm:spPr/>
      <dgm:t>
        <a:bodyPr/>
        <a:lstStyle/>
        <a:p>
          <a:endParaRPr lang="en-US">
            <a:solidFill>
              <a:srgbClr val="00133A"/>
            </a:solidFill>
          </a:endParaRPr>
        </a:p>
      </dgm:t>
    </dgm:pt>
    <dgm:pt modelId="{62362E7F-70BD-45BD-8102-BB57B8EFB8A4}">
      <dgm:prSet phldrT="[Text]"/>
      <dgm:spPr>
        <a:xfrm>
          <a:off x="2677202" y="2483924"/>
          <a:ext cx="841796" cy="443448"/>
        </a:xfrm>
        <a:solidFill>
          <a:schemeClr val="accent5">
            <a:lumMod val="40000"/>
            <a:lumOff val="60000"/>
          </a:schemeClr>
        </a:solidFill>
      </dgm:spPr>
      <dgm:t>
        <a:bodyPr/>
        <a:lstStyle/>
        <a:p>
          <a:r>
            <a:rPr lang="en-US" b="1">
              <a:solidFill>
                <a:srgbClr val="00133A"/>
              </a:solidFill>
              <a:latin typeface="Times New Roman"/>
              <a:ea typeface="+mn-ea"/>
              <a:cs typeface="Times New Roman"/>
            </a:rPr>
            <a:t>Calculus 30</a:t>
          </a:r>
        </a:p>
        <a:p>
          <a:r>
            <a:rPr lang="en-US" b="1">
              <a:solidFill>
                <a:srgbClr val="00133A"/>
              </a:solidFill>
              <a:latin typeface="Times New Roman"/>
              <a:ea typeface="+mn-ea"/>
              <a:cs typeface="Times New Roman"/>
            </a:rPr>
            <a:t>(CAL 30)</a:t>
          </a:r>
        </a:p>
      </dgm:t>
    </dgm:pt>
    <dgm:pt modelId="{B3458788-5630-4240-8419-5E61DB6E69A1}" type="parTrans" cxnId="{C9E1D499-CF6C-4BA1-8618-39280F66302F}">
      <dgm:prSet/>
      <dgm:spPr>
        <a:xfrm>
          <a:off x="3052380" y="2306545"/>
          <a:ext cx="91440" cy="177379"/>
        </a:xfrm>
      </dgm:spPr>
      <dgm:t>
        <a:bodyPr/>
        <a:lstStyle/>
        <a:p>
          <a:endParaRPr lang="en-US">
            <a:solidFill>
              <a:srgbClr val="00133A"/>
            </a:solidFill>
          </a:endParaRPr>
        </a:p>
      </dgm:t>
    </dgm:pt>
    <dgm:pt modelId="{3FBA515F-67CE-42EE-961B-BC5A91E9DBBA}" type="sibTrans" cxnId="{C9E1D499-CF6C-4BA1-8618-39280F66302F}">
      <dgm:prSet/>
      <dgm:spPr/>
      <dgm:t>
        <a:bodyPr/>
        <a:lstStyle/>
        <a:p>
          <a:endParaRPr lang="en-US">
            <a:solidFill>
              <a:srgbClr val="00133A"/>
            </a:solidFill>
          </a:endParaRPr>
        </a:p>
      </dgm:t>
    </dgm:pt>
    <dgm:pt modelId="{EB9F1171-B90B-45FF-98A7-463C7ECABEDB}" type="pres">
      <dgm:prSet presAssocID="{F397733C-528B-4202-953D-5EE9C025B31F}" presName="mainComposite" presStyleCnt="0">
        <dgm:presLayoutVars>
          <dgm:chPref val="1"/>
          <dgm:dir/>
          <dgm:animOne val="branch"/>
          <dgm:animLvl val="lvl"/>
          <dgm:resizeHandles val="exact"/>
        </dgm:presLayoutVars>
      </dgm:prSet>
      <dgm:spPr/>
    </dgm:pt>
    <dgm:pt modelId="{12B601D6-6D98-4FC5-83D3-F010638876C0}" type="pres">
      <dgm:prSet presAssocID="{F397733C-528B-4202-953D-5EE9C025B31F}" presName="hierFlow" presStyleCnt="0"/>
      <dgm:spPr/>
    </dgm:pt>
    <dgm:pt modelId="{48857F9A-9DC2-4E84-A5FE-5EB98285A7B7}" type="pres">
      <dgm:prSet presAssocID="{F397733C-528B-4202-953D-5EE9C025B31F}" presName="hierChild1" presStyleCnt="0">
        <dgm:presLayoutVars>
          <dgm:chPref val="1"/>
          <dgm:animOne val="branch"/>
          <dgm:animLvl val="lvl"/>
        </dgm:presLayoutVars>
      </dgm:prSet>
      <dgm:spPr/>
    </dgm:pt>
    <dgm:pt modelId="{8839510F-B6C2-4389-A97E-E2AA12178E4C}" type="pres">
      <dgm:prSet presAssocID="{D89F4533-8CF7-48CF-88F5-4604BD14C295}" presName="Name14" presStyleCnt="0"/>
      <dgm:spPr/>
    </dgm:pt>
    <dgm:pt modelId="{B2AC0384-3856-464D-A41D-F6B8C08D60F9}" type="pres">
      <dgm:prSet presAssocID="{D89F4533-8CF7-48CF-88F5-4604BD14C295}" presName="level1Shape" presStyleLbl="node0" presStyleIdx="0" presStyleCnt="1" custScaleX="408073" custScaleY="63281" custLinFactNeighborX="29491" custLinFactNeighborY="-6058">
        <dgm:presLayoutVars>
          <dgm:chPref val="3"/>
        </dgm:presLayoutVars>
      </dgm:prSet>
      <dgm:spPr>
        <a:prstGeom prst="roundRect">
          <a:avLst>
            <a:gd name="adj" fmla="val 10000"/>
          </a:avLst>
        </a:prstGeom>
      </dgm:spPr>
    </dgm:pt>
    <dgm:pt modelId="{5DAE2523-D54D-40F2-95DC-A12863F33E9E}" type="pres">
      <dgm:prSet presAssocID="{D89F4533-8CF7-48CF-88F5-4604BD14C295}" presName="hierChild2" presStyleCnt="0"/>
      <dgm:spPr/>
    </dgm:pt>
    <dgm:pt modelId="{B39A93C7-9F9C-4A76-85BE-50729C7F3029}" type="pres">
      <dgm:prSet presAssocID="{A4037D91-D92E-4E96-8A35-4953C7976A47}" presName="Name19" presStyleLbl="parChTrans1D2" presStyleIdx="0" presStyleCnt="2"/>
      <dgm:spPr>
        <a:custGeom>
          <a:avLst/>
          <a:gdLst/>
          <a:ahLst/>
          <a:cxnLst/>
          <a:rect l="0" t="0" r="0" b="0"/>
          <a:pathLst>
            <a:path>
              <a:moveTo>
                <a:pt x="2219975" y="0"/>
              </a:moveTo>
              <a:lnTo>
                <a:pt x="2219975" y="90297"/>
              </a:lnTo>
              <a:lnTo>
                <a:pt x="0" y="90297"/>
              </a:lnTo>
              <a:lnTo>
                <a:pt x="0" y="180594"/>
              </a:lnTo>
            </a:path>
          </a:pathLst>
        </a:custGeom>
      </dgm:spPr>
    </dgm:pt>
    <dgm:pt modelId="{91929F84-0C9E-403B-81DF-8D74F4AA84BC}" type="pres">
      <dgm:prSet presAssocID="{A73579E3-25D0-4A57-9C0D-C51C556DE26F}" presName="Name21" presStyleCnt="0"/>
      <dgm:spPr/>
    </dgm:pt>
    <dgm:pt modelId="{C044B80B-ED9D-4807-93D0-5C8C7CDA0509}" type="pres">
      <dgm:prSet presAssocID="{A73579E3-25D0-4A57-9C0D-C51C556DE26F}" presName="level2Shape" presStyleLbl="node2" presStyleIdx="0" presStyleCnt="2" custLinFactNeighborX="21874" custLinFactNeighborY="1266"/>
      <dgm:spPr>
        <a:prstGeom prst="roundRect">
          <a:avLst>
            <a:gd name="adj" fmla="val 10000"/>
          </a:avLst>
        </a:prstGeom>
      </dgm:spPr>
    </dgm:pt>
    <dgm:pt modelId="{552CBF6C-67EC-4CEE-B38C-A73B00D4F11E}" type="pres">
      <dgm:prSet presAssocID="{A73579E3-25D0-4A57-9C0D-C51C556DE26F}" presName="hierChild3" presStyleCnt="0"/>
      <dgm:spPr/>
    </dgm:pt>
    <dgm:pt modelId="{AB4A59E4-D4CF-4A5A-8B8F-6736CE6E2462}" type="pres">
      <dgm:prSet presAssocID="{AB99E559-3E24-4134-BF86-6BAA976EEACC}" presName="Name19" presStyleLbl="parChTrans1D3" presStyleIdx="0" presStyleCnt="4"/>
      <dgm:spPr>
        <a:custGeom>
          <a:avLst/>
          <a:gdLst/>
          <a:ahLst/>
          <a:cxnLst/>
          <a:rect l="0" t="0" r="0" b="0"/>
          <a:pathLst>
            <a:path>
              <a:moveTo>
                <a:pt x="45720" y="0"/>
              </a:moveTo>
              <a:lnTo>
                <a:pt x="45720" y="411410"/>
              </a:lnTo>
            </a:path>
          </a:pathLst>
        </a:custGeom>
      </dgm:spPr>
    </dgm:pt>
    <dgm:pt modelId="{74AB0BA4-DD90-4355-8D80-C0C82747E8E4}" type="pres">
      <dgm:prSet presAssocID="{4F406DE7-5965-484A-A7A5-A1D67DBCB073}" presName="Name21" presStyleCnt="0"/>
      <dgm:spPr/>
    </dgm:pt>
    <dgm:pt modelId="{15184E2F-DFDE-46F5-8F67-9D9659AE6C7B}" type="pres">
      <dgm:prSet presAssocID="{4F406DE7-5965-484A-A7A5-A1D67DBCB073}" presName="level2Shape" presStyleLbl="node3" presStyleIdx="0" presStyleCnt="4" custLinFactNeighborX="20750" custLinFactNeighborY="8261"/>
      <dgm:spPr>
        <a:prstGeom prst="roundRect">
          <a:avLst>
            <a:gd name="adj" fmla="val 10000"/>
          </a:avLst>
        </a:prstGeom>
      </dgm:spPr>
    </dgm:pt>
    <dgm:pt modelId="{E8553F80-7A0A-4605-BAC0-4D11DA5D8D8B}" type="pres">
      <dgm:prSet presAssocID="{4F406DE7-5965-484A-A7A5-A1D67DBCB073}" presName="hierChild3" presStyleCnt="0"/>
      <dgm:spPr/>
    </dgm:pt>
    <dgm:pt modelId="{648964FD-2CC8-45DA-A63B-E65DF5A8FB0F}" type="pres">
      <dgm:prSet presAssocID="{B8CDCA28-188B-4E59-9956-90C704020F19}" presName="Name19" presStyleLbl="parChTrans1D2" presStyleIdx="1" presStyleCnt="2"/>
      <dgm:spPr>
        <a:custGeom>
          <a:avLst/>
          <a:gdLst/>
          <a:ahLst/>
          <a:cxnLst/>
          <a:rect l="0" t="0" r="0" b="0"/>
          <a:pathLst>
            <a:path>
              <a:moveTo>
                <a:pt x="0" y="0"/>
              </a:moveTo>
              <a:lnTo>
                <a:pt x="0" y="131719"/>
              </a:lnTo>
              <a:lnTo>
                <a:pt x="957944" y="131719"/>
              </a:lnTo>
              <a:lnTo>
                <a:pt x="957944" y="263438"/>
              </a:lnTo>
            </a:path>
          </a:pathLst>
        </a:custGeom>
      </dgm:spPr>
    </dgm:pt>
    <dgm:pt modelId="{00ECCDF0-84CA-4A9A-922E-D61DD072CE82}" type="pres">
      <dgm:prSet presAssocID="{F5B2B10F-5C18-482D-A891-9C99EE0A1245}" presName="Name21" presStyleCnt="0"/>
      <dgm:spPr/>
    </dgm:pt>
    <dgm:pt modelId="{348A6D28-DE13-4CAC-91E4-2659C3FA667E}" type="pres">
      <dgm:prSet presAssocID="{F5B2B10F-5C18-482D-A891-9C99EE0A1245}" presName="level2Shape" presStyleLbl="node2" presStyleIdx="1" presStyleCnt="2" custScaleX="576863" custLinFactX="3069" custLinFactNeighborX="100000" custLinFactNeighborY="-2118"/>
      <dgm:spPr>
        <a:prstGeom prst="roundRect">
          <a:avLst>
            <a:gd name="adj" fmla="val 10000"/>
          </a:avLst>
        </a:prstGeom>
      </dgm:spPr>
    </dgm:pt>
    <dgm:pt modelId="{F276BB70-36CD-4F81-84E4-BF391A079480}" type="pres">
      <dgm:prSet presAssocID="{F5B2B10F-5C18-482D-A891-9C99EE0A1245}" presName="hierChild3" presStyleCnt="0"/>
      <dgm:spPr/>
    </dgm:pt>
    <dgm:pt modelId="{06DF1CF7-12C5-4003-BEAC-6A410A229268}" type="pres">
      <dgm:prSet presAssocID="{E9208139-C302-43CD-BFA0-BD715AE6D7CB}" presName="Name19" presStyleLbl="parChTrans1D3" presStyleIdx="1" presStyleCnt="4"/>
      <dgm:spPr>
        <a:custGeom>
          <a:avLst/>
          <a:gdLst/>
          <a:ahLst/>
          <a:cxnLst/>
          <a:rect l="0" t="0" r="0" b="0"/>
          <a:pathLst>
            <a:path>
              <a:moveTo>
                <a:pt x="1511373" y="0"/>
              </a:moveTo>
              <a:lnTo>
                <a:pt x="1511373" y="130947"/>
              </a:lnTo>
              <a:lnTo>
                <a:pt x="0" y="130947"/>
              </a:lnTo>
              <a:lnTo>
                <a:pt x="0" y="261894"/>
              </a:lnTo>
            </a:path>
          </a:pathLst>
        </a:custGeom>
      </dgm:spPr>
    </dgm:pt>
    <dgm:pt modelId="{FF1322C1-89BF-4186-BB1F-662AAB5A06B8}" type="pres">
      <dgm:prSet presAssocID="{7723D938-E70C-4F65-9111-A9E9437332C0}" presName="Name21" presStyleCnt="0"/>
      <dgm:spPr/>
    </dgm:pt>
    <dgm:pt modelId="{36137A60-5B21-4996-9CB4-6F6A095BEF64}" type="pres">
      <dgm:prSet presAssocID="{7723D938-E70C-4F65-9111-A9E9437332C0}" presName="level2Shape" presStyleLbl="node3" presStyleIdx="1" presStyleCnt="4" custScaleX="122407" custLinFactNeighborY="12035"/>
      <dgm:spPr>
        <a:prstGeom prst="roundRect">
          <a:avLst>
            <a:gd name="adj" fmla="val 10000"/>
          </a:avLst>
        </a:prstGeom>
      </dgm:spPr>
    </dgm:pt>
    <dgm:pt modelId="{D47B83B9-E1C2-4754-9E42-29A298FE5B25}" type="pres">
      <dgm:prSet presAssocID="{7723D938-E70C-4F65-9111-A9E9437332C0}" presName="hierChild3" presStyleCnt="0"/>
      <dgm:spPr/>
    </dgm:pt>
    <dgm:pt modelId="{1841153E-A62C-49CD-8D91-77515B82D851}" type="pres">
      <dgm:prSet presAssocID="{C28A7FB0-CF3A-48C7-8F68-0E78379620C9}" presName="Name19" presStyleLbl="parChTrans1D4" presStyleIdx="0" presStyleCnt="4"/>
      <dgm:spPr>
        <a:custGeom>
          <a:avLst/>
          <a:gdLst/>
          <a:ahLst/>
          <a:cxnLst/>
          <a:rect l="0" t="0" r="0" b="0"/>
          <a:pathLst>
            <a:path>
              <a:moveTo>
                <a:pt x="45720" y="0"/>
              </a:moveTo>
              <a:lnTo>
                <a:pt x="45720" y="261894"/>
              </a:lnTo>
            </a:path>
          </a:pathLst>
        </a:custGeom>
      </dgm:spPr>
    </dgm:pt>
    <dgm:pt modelId="{A13FA32F-24E3-472D-B0BF-A6E2A53E67C0}" type="pres">
      <dgm:prSet presAssocID="{F03C37F0-2452-4B91-8CCF-4EDC6EDEC9D8}" presName="Name21" presStyleCnt="0"/>
      <dgm:spPr/>
    </dgm:pt>
    <dgm:pt modelId="{98163E32-0B71-4AE0-A3BF-25B06880D4F0}" type="pres">
      <dgm:prSet presAssocID="{F03C37F0-2452-4B91-8CCF-4EDC6EDEC9D8}" presName="level2Shape" presStyleLbl="node4" presStyleIdx="0" presStyleCnt="4" custScaleX="120242" custLinFactNeighborX="1146" custLinFactNeighborY="10315"/>
      <dgm:spPr>
        <a:prstGeom prst="roundRect">
          <a:avLst>
            <a:gd name="adj" fmla="val 10000"/>
          </a:avLst>
        </a:prstGeom>
      </dgm:spPr>
    </dgm:pt>
    <dgm:pt modelId="{EC3A7DEC-8BBA-4AB8-B1EA-6252D4065126}" type="pres">
      <dgm:prSet presAssocID="{F03C37F0-2452-4B91-8CCF-4EDC6EDEC9D8}" presName="hierChild3" presStyleCnt="0"/>
      <dgm:spPr/>
    </dgm:pt>
    <dgm:pt modelId="{9670ABAE-0ACA-4712-9AB4-B73F3190B555}" type="pres">
      <dgm:prSet presAssocID="{79C7AAC0-2EF1-4E88-9FC5-AC7800F43F32}" presName="Name19" presStyleLbl="parChTrans1D3" presStyleIdx="2" presStyleCnt="4"/>
      <dgm:spPr>
        <a:custGeom>
          <a:avLst/>
          <a:gdLst/>
          <a:ahLst/>
          <a:cxnLst/>
          <a:rect l="0" t="0" r="0" b="0"/>
          <a:pathLst>
            <a:path>
              <a:moveTo>
                <a:pt x="50569" y="0"/>
              </a:moveTo>
              <a:lnTo>
                <a:pt x="50569" y="130947"/>
              </a:lnTo>
              <a:lnTo>
                <a:pt x="45720" y="130947"/>
              </a:lnTo>
              <a:lnTo>
                <a:pt x="45720" y="261894"/>
              </a:lnTo>
            </a:path>
          </a:pathLst>
        </a:custGeom>
      </dgm:spPr>
    </dgm:pt>
    <dgm:pt modelId="{CC3A480F-9B84-4F64-BE33-8A8862FF2367}" type="pres">
      <dgm:prSet presAssocID="{B70968B4-FAD2-4286-9D83-80FDD89363B1}" presName="Name21" presStyleCnt="0"/>
      <dgm:spPr/>
    </dgm:pt>
    <dgm:pt modelId="{231FCE46-958F-462A-A9BA-0ABE5F82CEDF}" type="pres">
      <dgm:prSet presAssocID="{B70968B4-FAD2-4286-9D83-80FDD89363B1}" presName="level2Shape" presStyleLbl="node3" presStyleIdx="2" presStyleCnt="4" custScaleX="118683" custLinFactNeighborX="33241" custLinFactNeighborY="10315"/>
      <dgm:spPr>
        <a:prstGeom prst="roundRect">
          <a:avLst>
            <a:gd name="adj" fmla="val 10000"/>
          </a:avLst>
        </a:prstGeom>
      </dgm:spPr>
    </dgm:pt>
    <dgm:pt modelId="{756060D3-5503-4F39-A2BA-AF2322F7D6EA}" type="pres">
      <dgm:prSet presAssocID="{B70968B4-FAD2-4286-9D83-80FDD89363B1}" presName="hierChild3" presStyleCnt="0"/>
      <dgm:spPr/>
    </dgm:pt>
    <dgm:pt modelId="{A08AB7AE-9EAF-44F5-8B25-EEE5122547C7}" type="pres">
      <dgm:prSet presAssocID="{DD93BFE4-CD17-4540-A7B6-45AADEEFA308}" presName="Name19" presStyleLbl="parChTrans1D4" presStyleIdx="1" presStyleCnt="4"/>
      <dgm:spPr>
        <a:custGeom>
          <a:avLst/>
          <a:gdLst/>
          <a:ahLst/>
          <a:cxnLst/>
          <a:rect l="0" t="0" r="0" b="0"/>
          <a:pathLst>
            <a:path>
              <a:moveTo>
                <a:pt x="45720" y="0"/>
              </a:moveTo>
              <a:lnTo>
                <a:pt x="45720" y="261894"/>
              </a:lnTo>
            </a:path>
          </a:pathLst>
        </a:custGeom>
      </dgm:spPr>
    </dgm:pt>
    <dgm:pt modelId="{BA4B555E-CC0C-4ADD-861E-2468C4C5662B}" type="pres">
      <dgm:prSet presAssocID="{4A106872-555E-4D66-A8BF-C03A2A82711C}" presName="Name21" presStyleCnt="0"/>
      <dgm:spPr/>
    </dgm:pt>
    <dgm:pt modelId="{9125CEBE-E016-4F73-986F-7563C1E27259}" type="pres">
      <dgm:prSet presAssocID="{4A106872-555E-4D66-A8BF-C03A2A82711C}" presName="level2Shape" presStyleLbl="node4" presStyleIdx="1" presStyleCnt="4" custScaleX="123013" custLinFactNeighborX="35530" custLinFactNeighborY="8596"/>
      <dgm:spPr>
        <a:prstGeom prst="roundRect">
          <a:avLst>
            <a:gd name="adj" fmla="val 10000"/>
          </a:avLst>
        </a:prstGeom>
      </dgm:spPr>
    </dgm:pt>
    <dgm:pt modelId="{15DDC53C-4D93-4A4B-BAD3-EB96AD19C527}" type="pres">
      <dgm:prSet presAssocID="{4A106872-555E-4D66-A8BF-C03A2A82711C}" presName="hierChild3" presStyleCnt="0"/>
      <dgm:spPr/>
    </dgm:pt>
    <dgm:pt modelId="{789AD285-FC74-4F39-AA8F-9337DFFC58A1}" type="pres">
      <dgm:prSet presAssocID="{B3458788-5630-4240-8419-5E61DB6E69A1}" presName="Name19" presStyleLbl="parChTrans1D4" presStyleIdx="2" presStyleCnt="4"/>
      <dgm:spPr>
        <a:custGeom>
          <a:avLst/>
          <a:gdLst/>
          <a:ahLst/>
          <a:cxnLst/>
          <a:rect l="0" t="0" r="0" b="0"/>
          <a:pathLst>
            <a:path>
              <a:moveTo>
                <a:pt x="45720" y="0"/>
              </a:moveTo>
              <a:lnTo>
                <a:pt x="45720" y="261894"/>
              </a:lnTo>
            </a:path>
          </a:pathLst>
        </a:custGeom>
      </dgm:spPr>
    </dgm:pt>
    <dgm:pt modelId="{026CBADE-B6E6-4CAE-8947-F382AD544CCD}" type="pres">
      <dgm:prSet presAssocID="{62362E7F-70BD-45BD-8102-BB57B8EFB8A4}" presName="Name21" presStyleCnt="0"/>
      <dgm:spPr/>
    </dgm:pt>
    <dgm:pt modelId="{2C0E8A2C-1B3E-4B4B-8A2A-CE3BC513C06B}" type="pres">
      <dgm:prSet presAssocID="{62362E7F-70BD-45BD-8102-BB57B8EFB8A4}" presName="level2Shape" presStyleLbl="node4" presStyleIdx="2" presStyleCnt="4" custScaleX="126553" custLinFactNeighborX="37823" custLinFactNeighborY="-8503"/>
      <dgm:spPr>
        <a:prstGeom prst="roundRect">
          <a:avLst>
            <a:gd name="adj" fmla="val 10000"/>
          </a:avLst>
        </a:prstGeom>
      </dgm:spPr>
    </dgm:pt>
    <dgm:pt modelId="{2B42B6B2-EE39-432F-9EDE-A1B74BCAAE18}" type="pres">
      <dgm:prSet presAssocID="{62362E7F-70BD-45BD-8102-BB57B8EFB8A4}" presName="hierChild3" presStyleCnt="0"/>
      <dgm:spPr/>
    </dgm:pt>
    <dgm:pt modelId="{E5E582DB-6843-4A8B-BD4C-651A3204ED3A}" type="pres">
      <dgm:prSet presAssocID="{36879170-6132-4338-9E87-AECE5C187591}" presName="Name19" presStyleLbl="parChTrans1D3" presStyleIdx="3" presStyleCnt="4"/>
      <dgm:spPr>
        <a:custGeom>
          <a:avLst/>
          <a:gdLst/>
          <a:ahLst/>
          <a:cxnLst/>
          <a:rect l="0" t="0" r="0" b="0"/>
          <a:pathLst>
            <a:path>
              <a:moveTo>
                <a:pt x="0" y="0"/>
              </a:moveTo>
              <a:lnTo>
                <a:pt x="0" y="130947"/>
              </a:lnTo>
              <a:lnTo>
                <a:pt x="1506257" y="130947"/>
              </a:lnTo>
              <a:lnTo>
                <a:pt x="1506257" y="261894"/>
              </a:lnTo>
            </a:path>
          </a:pathLst>
        </a:custGeom>
      </dgm:spPr>
    </dgm:pt>
    <dgm:pt modelId="{3D5E8036-FA60-4A9D-AF93-ECEC3285FD55}" type="pres">
      <dgm:prSet presAssocID="{8A2E825D-F4BD-49C8-B06C-52BDD2EE7EF0}" presName="Name21" presStyleCnt="0"/>
      <dgm:spPr/>
    </dgm:pt>
    <dgm:pt modelId="{E2FC63CE-00AD-468F-9583-470DB1EC04FB}" type="pres">
      <dgm:prSet presAssocID="{8A2E825D-F4BD-49C8-B06C-52BDD2EE7EF0}" presName="level2Shape" presStyleLbl="node3" presStyleIdx="3" presStyleCnt="4" custScaleX="123449" custLinFactNeighborX="65331" custLinFactNeighborY="12034"/>
      <dgm:spPr>
        <a:prstGeom prst="roundRect">
          <a:avLst>
            <a:gd name="adj" fmla="val 10000"/>
          </a:avLst>
        </a:prstGeom>
      </dgm:spPr>
    </dgm:pt>
    <dgm:pt modelId="{1D9F1136-2127-4C57-AE22-765649B27F55}" type="pres">
      <dgm:prSet presAssocID="{8A2E825D-F4BD-49C8-B06C-52BDD2EE7EF0}" presName="hierChild3" presStyleCnt="0"/>
      <dgm:spPr/>
    </dgm:pt>
    <dgm:pt modelId="{AEDDB258-A8DF-4D3D-A406-ADB2727DA41A}" type="pres">
      <dgm:prSet presAssocID="{7E42082A-FCE1-4EC7-9A18-21A959FE1543}" presName="Name19" presStyleLbl="parChTrans1D4" presStyleIdx="3" presStyleCnt="4"/>
      <dgm:spPr>
        <a:custGeom>
          <a:avLst/>
          <a:gdLst/>
          <a:ahLst/>
          <a:cxnLst/>
          <a:rect l="0" t="0" r="0" b="0"/>
          <a:pathLst>
            <a:path>
              <a:moveTo>
                <a:pt x="45720" y="0"/>
              </a:moveTo>
              <a:lnTo>
                <a:pt x="45720" y="261894"/>
              </a:lnTo>
            </a:path>
          </a:pathLst>
        </a:custGeom>
      </dgm:spPr>
    </dgm:pt>
    <dgm:pt modelId="{D90C30E1-67DB-4701-831B-53EBE85D3B87}" type="pres">
      <dgm:prSet presAssocID="{FA2FC043-EF21-43AD-97EA-08BA534F60C4}" presName="Name21" presStyleCnt="0"/>
      <dgm:spPr/>
    </dgm:pt>
    <dgm:pt modelId="{D7ED6D67-AAD1-448E-A7DF-FE1AEBE8067B}" type="pres">
      <dgm:prSet presAssocID="{FA2FC043-EF21-43AD-97EA-08BA534F60C4}" presName="level2Shape" presStyleLbl="node4" presStyleIdx="3" presStyleCnt="4" custScaleX="124715" custLinFactNeighborX="67623" custLinFactNeighborY="10315"/>
      <dgm:spPr>
        <a:prstGeom prst="roundRect">
          <a:avLst>
            <a:gd name="adj" fmla="val 10000"/>
          </a:avLst>
        </a:prstGeom>
      </dgm:spPr>
    </dgm:pt>
    <dgm:pt modelId="{3D373A05-5560-4E4F-B8E4-317DA373684F}" type="pres">
      <dgm:prSet presAssocID="{FA2FC043-EF21-43AD-97EA-08BA534F60C4}" presName="hierChild3" presStyleCnt="0"/>
      <dgm:spPr/>
    </dgm:pt>
    <dgm:pt modelId="{F4C52ABA-946E-4A09-BF32-2B543E9D2A86}" type="pres">
      <dgm:prSet presAssocID="{F397733C-528B-4202-953D-5EE9C025B31F}" presName="bgShapesFlow" presStyleCnt="0"/>
      <dgm:spPr/>
    </dgm:pt>
  </dgm:ptLst>
  <dgm:cxnLst>
    <dgm:cxn modelId="{99501A01-781D-4F32-986D-3C1F7589960B}" type="presOf" srcId="{4F406DE7-5965-484A-A7A5-A1D67DBCB073}" destId="{15184E2F-DFDE-46F5-8F67-9D9659AE6C7B}" srcOrd="0" destOrd="0" presId="urn:microsoft.com/office/officeart/2005/8/layout/hierarchy6"/>
    <dgm:cxn modelId="{A775DF0A-8804-4856-8C2C-3946D998AF6B}" type="presOf" srcId="{F5B2B10F-5C18-482D-A891-9C99EE0A1245}" destId="{348A6D28-DE13-4CAC-91E4-2659C3FA667E}" srcOrd="0" destOrd="0" presId="urn:microsoft.com/office/officeart/2005/8/layout/hierarchy6"/>
    <dgm:cxn modelId="{DA56DA0F-982F-46AF-A51E-8D4829881C36}" type="presOf" srcId="{A73579E3-25D0-4A57-9C0D-C51C556DE26F}" destId="{C044B80B-ED9D-4807-93D0-5C8C7CDA0509}" srcOrd="0" destOrd="0" presId="urn:microsoft.com/office/officeart/2005/8/layout/hierarchy6"/>
    <dgm:cxn modelId="{8C435215-C436-4601-A3DE-2D0615846602}" srcId="{B70968B4-FAD2-4286-9D83-80FDD89363B1}" destId="{4A106872-555E-4D66-A8BF-C03A2A82711C}" srcOrd="0" destOrd="0" parTransId="{DD93BFE4-CD17-4540-A7B6-45AADEEFA308}" sibTransId="{CD9B620D-2132-4648-96AE-14EDF396FEDB}"/>
    <dgm:cxn modelId="{BC46D725-BC48-4F2C-A75D-41EF9B20B3A4}" type="presOf" srcId="{F03C37F0-2452-4B91-8CCF-4EDC6EDEC9D8}" destId="{98163E32-0B71-4AE0-A3BF-25B06880D4F0}" srcOrd="0" destOrd="0" presId="urn:microsoft.com/office/officeart/2005/8/layout/hierarchy6"/>
    <dgm:cxn modelId="{621EBA28-E401-4B6A-8B66-064AE131C765}" srcId="{8A2E825D-F4BD-49C8-B06C-52BDD2EE7EF0}" destId="{FA2FC043-EF21-43AD-97EA-08BA534F60C4}" srcOrd="0" destOrd="0" parTransId="{7E42082A-FCE1-4EC7-9A18-21A959FE1543}" sibTransId="{960C28B6-4DF1-4866-88DD-82BD9F763793}"/>
    <dgm:cxn modelId="{3ADDFA28-143C-4999-BFDD-86BFE1B369D1}" type="presOf" srcId="{4A106872-555E-4D66-A8BF-C03A2A82711C}" destId="{9125CEBE-E016-4F73-986F-7563C1E27259}" srcOrd="0" destOrd="0" presId="urn:microsoft.com/office/officeart/2005/8/layout/hierarchy6"/>
    <dgm:cxn modelId="{B9256030-35ED-4FA1-9D16-EE5D457C7A09}" srcId="{F5B2B10F-5C18-482D-A891-9C99EE0A1245}" destId="{B70968B4-FAD2-4286-9D83-80FDD89363B1}" srcOrd="1" destOrd="0" parTransId="{79C7AAC0-2EF1-4E88-9FC5-AC7800F43F32}" sibTransId="{16DC367A-0ABD-4E02-900A-92457D56552E}"/>
    <dgm:cxn modelId="{E0FAA936-4423-4177-98F0-C2B4CC4F8885}" type="presOf" srcId="{D89F4533-8CF7-48CF-88F5-4604BD14C295}" destId="{B2AC0384-3856-464D-A41D-F6B8C08D60F9}" srcOrd="0" destOrd="0" presId="urn:microsoft.com/office/officeart/2005/8/layout/hierarchy6"/>
    <dgm:cxn modelId="{87A09860-F892-4D87-A5B9-17A1F5A4A349}" type="presOf" srcId="{A4037D91-D92E-4E96-8A35-4953C7976A47}" destId="{B39A93C7-9F9C-4A76-85BE-50729C7F3029}" srcOrd="0" destOrd="0" presId="urn:microsoft.com/office/officeart/2005/8/layout/hierarchy6"/>
    <dgm:cxn modelId="{3BAEFB44-B216-4C44-ACDB-695247017FB4}" type="presOf" srcId="{8A2E825D-F4BD-49C8-B06C-52BDD2EE7EF0}" destId="{E2FC63CE-00AD-468F-9583-470DB1EC04FB}" srcOrd="0" destOrd="0" presId="urn:microsoft.com/office/officeart/2005/8/layout/hierarchy6"/>
    <dgm:cxn modelId="{24650665-3C40-4DAB-B118-4D828751131F}" type="presOf" srcId="{79C7AAC0-2EF1-4E88-9FC5-AC7800F43F32}" destId="{9670ABAE-0ACA-4712-9AB4-B73F3190B555}" srcOrd="0" destOrd="0" presId="urn:microsoft.com/office/officeart/2005/8/layout/hierarchy6"/>
    <dgm:cxn modelId="{7861FB66-45B0-4133-B6B0-07B09BD5A1F3}" type="presOf" srcId="{36879170-6132-4338-9E87-AECE5C187591}" destId="{E5E582DB-6843-4A8B-BD4C-651A3204ED3A}" srcOrd="0" destOrd="0" presId="urn:microsoft.com/office/officeart/2005/8/layout/hierarchy6"/>
    <dgm:cxn modelId="{E1A5066C-88C6-4368-BC99-3AF5106B50E5}" type="presOf" srcId="{7723D938-E70C-4F65-9111-A9E9437332C0}" destId="{36137A60-5B21-4996-9CB4-6F6A095BEF64}" srcOrd="0" destOrd="0" presId="urn:microsoft.com/office/officeart/2005/8/layout/hierarchy6"/>
    <dgm:cxn modelId="{70760D70-2B96-473E-8B0A-C5072710BB7D}" srcId="{7723D938-E70C-4F65-9111-A9E9437332C0}" destId="{F03C37F0-2452-4B91-8CCF-4EDC6EDEC9D8}" srcOrd="0" destOrd="0" parTransId="{C28A7FB0-CF3A-48C7-8F68-0E78379620C9}" sibTransId="{3EB99E8D-E829-4ECD-8808-36BEB2EDB7D7}"/>
    <dgm:cxn modelId="{7DA71553-61E6-45D8-9BA7-8C36BF09D819}" srcId="{D89F4533-8CF7-48CF-88F5-4604BD14C295}" destId="{A73579E3-25D0-4A57-9C0D-C51C556DE26F}" srcOrd="0" destOrd="0" parTransId="{A4037D91-D92E-4E96-8A35-4953C7976A47}" sibTransId="{447AFCB6-C456-4391-8135-D16132ED830A}"/>
    <dgm:cxn modelId="{34A14277-7AE3-4B11-95BB-4AB9C2F5C30B}" type="presOf" srcId="{B3458788-5630-4240-8419-5E61DB6E69A1}" destId="{789AD285-FC74-4F39-AA8F-9337DFFC58A1}" srcOrd="0" destOrd="0" presId="urn:microsoft.com/office/officeart/2005/8/layout/hierarchy6"/>
    <dgm:cxn modelId="{DE153178-9A47-48E2-B36D-0E64B99CA50B}" type="presOf" srcId="{62362E7F-70BD-45BD-8102-BB57B8EFB8A4}" destId="{2C0E8A2C-1B3E-4B4B-8A2A-CE3BC513C06B}" srcOrd="0" destOrd="0" presId="urn:microsoft.com/office/officeart/2005/8/layout/hierarchy6"/>
    <dgm:cxn modelId="{CBBD637E-2BC6-4F46-9B54-024591AF91AF}" srcId="{A73579E3-25D0-4A57-9C0D-C51C556DE26F}" destId="{4F406DE7-5965-484A-A7A5-A1D67DBCB073}" srcOrd="0" destOrd="0" parTransId="{AB99E559-3E24-4134-BF86-6BAA976EEACC}" sibTransId="{F1A0489B-F9F8-4E27-9BB0-A0097F6DCC16}"/>
    <dgm:cxn modelId="{E51AB980-302E-4047-B62F-684A0BCF6C78}" type="presOf" srcId="{B8CDCA28-188B-4E59-9956-90C704020F19}" destId="{648964FD-2CC8-45DA-A63B-E65DF5A8FB0F}" srcOrd="0" destOrd="0" presId="urn:microsoft.com/office/officeart/2005/8/layout/hierarchy6"/>
    <dgm:cxn modelId="{EC1B1A87-A69C-4F59-86B2-E38125BEFA33}" type="presOf" srcId="{F397733C-528B-4202-953D-5EE9C025B31F}" destId="{EB9F1171-B90B-45FF-98A7-463C7ECABEDB}" srcOrd="0" destOrd="0" presId="urn:microsoft.com/office/officeart/2005/8/layout/hierarchy6"/>
    <dgm:cxn modelId="{C9E1D499-CF6C-4BA1-8618-39280F66302F}" srcId="{4A106872-555E-4D66-A8BF-C03A2A82711C}" destId="{62362E7F-70BD-45BD-8102-BB57B8EFB8A4}" srcOrd="0" destOrd="0" parTransId="{B3458788-5630-4240-8419-5E61DB6E69A1}" sibTransId="{3FBA515F-67CE-42EE-961B-BC5A91E9DBBA}"/>
    <dgm:cxn modelId="{DC10369F-871A-45A3-B405-86DBE29D5379}" type="presOf" srcId="{7E42082A-FCE1-4EC7-9A18-21A959FE1543}" destId="{AEDDB258-A8DF-4D3D-A406-ADB2727DA41A}" srcOrd="0" destOrd="0" presId="urn:microsoft.com/office/officeart/2005/8/layout/hierarchy6"/>
    <dgm:cxn modelId="{7A0433A2-A5A8-4D27-858D-1498AD84CAB6}" srcId="{F397733C-528B-4202-953D-5EE9C025B31F}" destId="{D89F4533-8CF7-48CF-88F5-4604BD14C295}" srcOrd="0" destOrd="0" parTransId="{5B35118C-FB72-4CDF-B76B-CA64E745FFCF}" sibTransId="{93084E5D-230F-41AA-A07F-42C8F25EE229}"/>
    <dgm:cxn modelId="{CF423EBF-13CB-4D67-9197-CC591EF6BD5A}" type="presOf" srcId="{E9208139-C302-43CD-BFA0-BD715AE6D7CB}" destId="{06DF1CF7-12C5-4003-BEAC-6A410A229268}" srcOrd="0" destOrd="0" presId="urn:microsoft.com/office/officeart/2005/8/layout/hierarchy6"/>
    <dgm:cxn modelId="{BF74A4C1-ACA9-466E-8533-992E8C54ED12}" srcId="{D89F4533-8CF7-48CF-88F5-4604BD14C295}" destId="{F5B2B10F-5C18-482D-A891-9C99EE0A1245}" srcOrd="1" destOrd="0" parTransId="{B8CDCA28-188B-4E59-9956-90C704020F19}" sibTransId="{08DD2A4B-844E-448C-B15D-69A9EDFDED6F}"/>
    <dgm:cxn modelId="{772F79C2-24BF-4328-820B-48A0ED78286A}" type="presOf" srcId="{DD93BFE4-CD17-4540-A7B6-45AADEEFA308}" destId="{A08AB7AE-9EAF-44F5-8B25-EEE5122547C7}" srcOrd="0" destOrd="0" presId="urn:microsoft.com/office/officeart/2005/8/layout/hierarchy6"/>
    <dgm:cxn modelId="{A9F11BC3-9B4B-4475-8DC4-E9B4C90BCFA5}" type="presOf" srcId="{B70968B4-FAD2-4286-9D83-80FDD89363B1}" destId="{231FCE46-958F-462A-A9BA-0ABE5F82CEDF}" srcOrd="0" destOrd="0" presId="urn:microsoft.com/office/officeart/2005/8/layout/hierarchy6"/>
    <dgm:cxn modelId="{939C68C8-DE09-433D-BE84-EE9E3C599E5B}" type="presOf" srcId="{AB99E559-3E24-4134-BF86-6BAA976EEACC}" destId="{AB4A59E4-D4CF-4A5A-8B8F-6736CE6E2462}" srcOrd="0" destOrd="0" presId="urn:microsoft.com/office/officeart/2005/8/layout/hierarchy6"/>
    <dgm:cxn modelId="{EE33ECC8-E41E-4F16-B7F4-A59EBE7F365F}" srcId="{F5B2B10F-5C18-482D-A891-9C99EE0A1245}" destId="{7723D938-E70C-4F65-9111-A9E9437332C0}" srcOrd="0" destOrd="0" parTransId="{E9208139-C302-43CD-BFA0-BD715AE6D7CB}" sibTransId="{7E0A563C-C9FB-415B-94B5-DDEB675F02EA}"/>
    <dgm:cxn modelId="{E2D7D4D3-430E-4F8F-A1C5-B790764A117B}" srcId="{F5B2B10F-5C18-482D-A891-9C99EE0A1245}" destId="{8A2E825D-F4BD-49C8-B06C-52BDD2EE7EF0}" srcOrd="2" destOrd="0" parTransId="{36879170-6132-4338-9E87-AECE5C187591}" sibTransId="{108CF17B-FCA9-4FC1-B779-F57C55CA399A}"/>
    <dgm:cxn modelId="{0E89CAE6-FF1F-4972-8FCF-9916617E6ED2}" type="presOf" srcId="{C28A7FB0-CF3A-48C7-8F68-0E78379620C9}" destId="{1841153E-A62C-49CD-8D91-77515B82D851}" srcOrd="0" destOrd="0" presId="urn:microsoft.com/office/officeart/2005/8/layout/hierarchy6"/>
    <dgm:cxn modelId="{574357F2-8EEA-4D6C-881E-88F59FCAA8BA}" type="presOf" srcId="{FA2FC043-EF21-43AD-97EA-08BA534F60C4}" destId="{D7ED6D67-AAD1-448E-A7DF-FE1AEBE8067B}" srcOrd="0" destOrd="0" presId="urn:microsoft.com/office/officeart/2005/8/layout/hierarchy6"/>
    <dgm:cxn modelId="{F970A225-60A4-405E-87F2-32FAE5E98A42}" type="presParOf" srcId="{EB9F1171-B90B-45FF-98A7-463C7ECABEDB}" destId="{12B601D6-6D98-4FC5-83D3-F010638876C0}" srcOrd="0" destOrd="0" presId="urn:microsoft.com/office/officeart/2005/8/layout/hierarchy6"/>
    <dgm:cxn modelId="{95FB3656-3ABB-467F-90B2-308A7A9B589D}" type="presParOf" srcId="{12B601D6-6D98-4FC5-83D3-F010638876C0}" destId="{48857F9A-9DC2-4E84-A5FE-5EB98285A7B7}" srcOrd="0" destOrd="0" presId="urn:microsoft.com/office/officeart/2005/8/layout/hierarchy6"/>
    <dgm:cxn modelId="{95F63F3A-F65E-468E-8C83-D18429B1D52E}" type="presParOf" srcId="{48857F9A-9DC2-4E84-A5FE-5EB98285A7B7}" destId="{8839510F-B6C2-4389-A97E-E2AA12178E4C}" srcOrd="0" destOrd="0" presId="urn:microsoft.com/office/officeart/2005/8/layout/hierarchy6"/>
    <dgm:cxn modelId="{508160BB-BF6F-48D5-9A02-79AC7C8CF865}" type="presParOf" srcId="{8839510F-B6C2-4389-A97E-E2AA12178E4C}" destId="{B2AC0384-3856-464D-A41D-F6B8C08D60F9}" srcOrd="0" destOrd="0" presId="urn:microsoft.com/office/officeart/2005/8/layout/hierarchy6"/>
    <dgm:cxn modelId="{3B68C055-879D-44FA-9251-C18430D576B2}" type="presParOf" srcId="{8839510F-B6C2-4389-A97E-E2AA12178E4C}" destId="{5DAE2523-D54D-40F2-95DC-A12863F33E9E}" srcOrd="1" destOrd="0" presId="urn:microsoft.com/office/officeart/2005/8/layout/hierarchy6"/>
    <dgm:cxn modelId="{03E3DD31-837B-4461-A587-E749BDF3A1DD}" type="presParOf" srcId="{5DAE2523-D54D-40F2-95DC-A12863F33E9E}" destId="{B39A93C7-9F9C-4A76-85BE-50729C7F3029}" srcOrd="0" destOrd="0" presId="urn:microsoft.com/office/officeart/2005/8/layout/hierarchy6"/>
    <dgm:cxn modelId="{8438282C-BD09-43E0-8BE0-B821D03A6D7D}" type="presParOf" srcId="{5DAE2523-D54D-40F2-95DC-A12863F33E9E}" destId="{91929F84-0C9E-403B-81DF-8D74F4AA84BC}" srcOrd="1" destOrd="0" presId="urn:microsoft.com/office/officeart/2005/8/layout/hierarchy6"/>
    <dgm:cxn modelId="{5E1789E7-823C-4C35-AC64-F0F8B414AAC0}" type="presParOf" srcId="{91929F84-0C9E-403B-81DF-8D74F4AA84BC}" destId="{C044B80B-ED9D-4807-93D0-5C8C7CDA0509}" srcOrd="0" destOrd="0" presId="urn:microsoft.com/office/officeart/2005/8/layout/hierarchy6"/>
    <dgm:cxn modelId="{B6E4A487-EE78-4177-BD4B-077004490141}" type="presParOf" srcId="{91929F84-0C9E-403B-81DF-8D74F4AA84BC}" destId="{552CBF6C-67EC-4CEE-B38C-A73B00D4F11E}" srcOrd="1" destOrd="0" presId="urn:microsoft.com/office/officeart/2005/8/layout/hierarchy6"/>
    <dgm:cxn modelId="{9204BF4E-E45A-435F-A351-C9E3F384912E}" type="presParOf" srcId="{552CBF6C-67EC-4CEE-B38C-A73B00D4F11E}" destId="{AB4A59E4-D4CF-4A5A-8B8F-6736CE6E2462}" srcOrd="0" destOrd="0" presId="urn:microsoft.com/office/officeart/2005/8/layout/hierarchy6"/>
    <dgm:cxn modelId="{B5467465-77EE-41CE-B056-731CA8A5289E}" type="presParOf" srcId="{552CBF6C-67EC-4CEE-B38C-A73B00D4F11E}" destId="{74AB0BA4-DD90-4355-8D80-C0C82747E8E4}" srcOrd="1" destOrd="0" presId="urn:microsoft.com/office/officeart/2005/8/layout/hierarchy6"/>
    <dgm:cxn modelId="{600191FC-7ED6-40FA-90D6-8C775453F17F}" type="presParOf" srcId="{74AB0BA4-DD90-4355-8D80-C0C82747E8E4}" destId="{15184E2F-DFDE-46F5-8F67-9D9659AE6C7B}" srcOrd="0" destOrd="0" presId="urn:microsoft.com/office/officeart/2005/8/layout/hierarchy6"/>
    <dgm:cxn modelId="{824219FD-A019-40E1-A35A-1239148C7D04}" type="presParOf" srcId="{74AB0BA4-DD90-4355-8D80-C0C82747E8E4}" destId="{E8553F80-7A0A-4605-BAC0-4D11DA5D8D8B}" srcOrd="1" destOrd="0" presId="urn:microsoft.com/office/officeart/2005/8/layout/hierarchy6"/>
    <dgm:cxn modelId="{FFCAD2FF-51D6-4228-A54F-2BC8882943AF}" type="presParOf" srcId="{5DAE2523-D54D-40F2-95DC-A12863F33E9E}" destId="{648964FD-2CC8-45DA-A63B-E65DF5A8FB0F}" srcOrd="2" destOrd="0" presId="urn:microsoft.com/office/officeart/2005/8/layout/hierarchy6"/>
    <dgm:cxn modelId="{06A95D32-ADBE-4A03-B90F-3D0F0B668612}" type="presParOf" srcId="{5DAE2523-D54D-40F2-95DC-A12863F33E9E}" destId="{00ECCDF0-84CA-4A9A-922E-D61DD072CE82}" srcOrd="3" destOrd="0" presId="urn:microsoft.com/office/officeart/2005/8/layout/hierarchy6"/>
    <dgm:cxn modelId="{BA7D6175-26CC-4853-9A6C-DAAA9DFF33C7}" type="presParOf" srcId="{00ECCDF0-84CA-4A9A-922E-D61DD072CE82}" destId="{348A6D28-DE13-4CAC-91E4-2659C3FA667E}" srcOrd="0" destOrd="0" presId="urn:microsoft.com/office/officeart/2005/8/layout/hierarchy6"/>
    <dgm:cxn modelId="{BB23735E-3018-49AE-9A77-CECF5A39282A}" type="presParOf" srcId="{00ECCDF0-84CA-4A9A-922E-D61DD072CE82}" destId="{F276BB70-36CD-4F81-84E4-BF391A079480}" srcOrd="1" destOrd="0" presId="urn:microsoft.com/office/officeart/2005/8/layout/hierarchy6"/>
    <dgm:cxn modelId="{5406C41B-C83D-4F25-9A3A-B2CFA317F2E4}" type="presParOf" srcId="{F276BB70-36CD-4F81-84E4-BF391A079480}" destId="{06DF1CF7-12C5-4003-BEAC-6A410A229268}" srcOrd="0" destOrd="0" presId="urn:microsoft.com/office/officeart/2005/8/layout/hierarchy6"/>
    <dgm:cxn modelId="{4FDB4781-A732-45FA-AB30-7390A5B441A0}" type="presParOf" srcId="{F276BB70-36CD-4F81-84E4-BF391A079480}" destId="{FF1322C1-89BF-4186-BB1F-662AAB5A06B8}" srcOrd="1" destOrd="0" presId="urn:microsoft.com/office/officeart/2005/8/layout/hierarchy6"/>
    <dgm:cxn modelId="{F6B361E3-18DB-49D3-9B4D-DDC879338857}" type="presParOf" srcId="{FF1322C1-89BF-4186-BB1F-662AAB5A06B8}" destId="{36137A60-5B21-4996-9CB4-6F6A095BEF64}" srcOrd="0" destOrd="0" presId="urn:microsoft.com/office/officeart/2005/8/layout/hierarchy6"/>
    <dgm:cxn modelId="{32D5C2C1-FD05-4379-B196-C7339597D9C5}" type="presParOf" srcId="{FF1322C1-89BF-4186-BB1F-662AAB5A06B8}" destId="{D47B83B9-E1C2-4754-9E42-29A298FE5B25}" srcOrd="1" destOrd="0" presId="urn:microsoft.com/office/officeart/2005/8/layout/hierarchy6"/>
    <dgm:cxn modelId="{192EF375-BC1E-4B87-A50F-2A3DDE1B9F63}" type="presParOf" srcId="{D47B83B9-E1C2-4754-9E42-29A298FE5B25}" destId="{1841153E-A62C-49CD-8D91-77515B82D851}" srcOrd="0" destOrd="0" presId="urn:microsoft.com/office/officeart/2005/8/layout/hierarchy6"/>
    <dgm:cxn modelId="{6A74FE98-202E-43DA-9CD8-B350355C309E}" type="presParOf" srcId="{D47B83B9-E1C2-4754-9E42-29A298FE5B25}" destId="{A13FA32F-24E3-472D-B0BF-A6E2A53E67C0}" srcOrd="1" destOrd="0" presId="urn:microsoft.com/office/officeart/2005/8/layout/hierarchy6"/>
    <dgm:cxn modelId="{7C725732-7190-407A-BD80-4F5481817D06}" type="presParOf" srcId="{A13FA32F-24E3-472D-B0BF-A6E2A53E67C0}" destId="{98163E32-0B71-4AE0-A3BF-25B06880D4F0}" srcOrd="0" destOrd="0" presId="urn:microsoft.com/office/officeart/2005/8/layout/hierarchy6"/>
    <dgm:cxn modelId="{F9F27821-F8F7-4F67-9C7E-20391A40A90C}" type="presParOf" srcId="{A13FA32F-24E3-472D-B0BF-A6E2A53E67C0}" destId="{EC3A7DEC-8BBA-4AB8-B1EA-6252D4065126}" srcOrd="1" destOrd="0" presId="urn:microsoft.com/office/officeart/2005/8/layout/hierarchy6"/>
    <dgm:cxn modelId="{4CA0361C-5237-409D-8BAA-003810792109}" type="presParOf" srcId="{F276BB70-36CD-4F81-84E4-BF391A079480}" destId="{9670ABAE-0ACA-4712-9AB4-B73F3190B555}" srcOrd="2" destOrd="0" presId="urn:microsoft.com/office/officeart/2005/8/layout/hierarchy6"/>
    <dgm:cxn modelId="{949AA145-AAA2-4E8B-9075-660692C4BC8B}" type="presParOf" srcId="{F276BB70-36CD-4F81-84E4-BF391A079480}" destId="{CC3A480F-9B84-4F64-BE33-8A8862FF2367}" srcOrd="3" destOrd="0" presId="urn:microsoft.com/office/officeart/2005/8/layout/hierarchy6"/>
    <dgm:cxn modelId="{97C6F27C-F4D5-44A8-BAB9-FC04E9E52570}" type="presParOf" srcId="{CC3A480F-9B84-4F64-BE33-8A8862FF2367}" destId="{231FCE46-958F-462A-A9BA-0ABE5F82CEDF}" srcOrd="0" destOrd="0" presId="urn:microsoft.com/office/officeart/2005/8/layout/hierarchy6"/>
    <dgm:cxn modelId="{1FF52D66-3C67-4277-8BA9-B292C8300E89}" type="presParOf" srcId="{CC3A480F-9B84-4F64-BE33-8A8862FF2367}" destId="{756060D3-5503-4F39-A2BA-AF2322F7D6EA}" srcOrd="1" destOrd="0" presId="urn:microsoft.com/office/officeart/2005/8/layout/hierarchy6"/>
    <dgm:cxn modelId="{42470862-4089-4CDD-93AD-6BCF5F41F998}" type="presParOf" srcId="{756060D3-5503-4F39-A2BA-AF2322F7D6EA}" destId="{A08AB7AE-9EAF-44F5-8B25-EEE5122547C7}" srcOrd="0" destOrd="0" presId="urn:microsoft.com/office/officeart/2005/8/layout/hierarchy6"/>
    <dgm:cxn modelId="{75780C32-F6A5-43CD-8B80-D48E3EB9B751}" type="presParOf" srcId="{756060D3-5503-4F39-A2BA-AF2322F7D6EA}" destId="{BA4B555E-CC0C-4ADD-861E-2468C4C5662B}" srcOrd="1" destOrd="0" presId="urn:microsoft.com/office/officeart/2005/8/layout/hierarchy6"/>
    <dgm:cxn modelId="{520D2011-45E7-4534-AD37-D3DD0689BAEE}" type="presParOf" srcId="{BA4B555E-CC0C-4ADD-861E-2468C4C5662B}" destId="{9125CEBE-E016-4F73-986F-7563C1E27259}" srcOrd="0" destOrd="0" presId="urn:microsoft.com/office/officeart/2005/8/layout/hierarchy6"/>
    <dgm:cxn modelId="{57E39EF6-08D5-44D3-80B8-4E0A98C37228}" type="presParOf" srcId="{BA4B555E-CC0C-4ADD-861E-2468C4C5662B}" destId="{15DDC53C-4D93-4A4B-BAD3-EB96AD19C527}" srcOrd="1" destOrd="0" presId="urn:microsoft.com/office/officeart/2005/8/layout/hierarchy6"/>
    <dgm:cxn modelId="{0D2FD339-7FCF-45C0-9BFB-3E4C4DF0CA11}" type="presParOf" srcId="{15DDC53C-4D93-4A4B-BAD3-EB96AD19C527}" destId="{789AD285-FC74-4F39-AA8F-9337DFFC58A1}" srcOrd="0" destOrd="0" presId="urn:microsoft.com/office/officeart/2005/8/layout/hierarchy6"/>
    <dgm:cxn modelId="{E56E1A5B-8F47-40B4-9236-C86DAA37F426}" type="presParOf" srcId="{15DDC53C-4D93-4A4B-BAD3-EB96AD19C527}" destId="{026CBADE-B6E6-4CAE-8947-F382AD544CCD}" srcOrd="1" destOrd="0" presId="urn:microsoft.com/office/officeart/2005/8/layout/hierarchy6"/>
    <dgm:cxn modelId="{0DED418B-FF92-4C97-84D1-0F9166EAD664}" type="presParOf" srcId="{026CBADE-B6E6-4CAE-8947-F382AD544CCD}" destId="{2C0E8A2C-1B3E-4B4B-8A2A-CE3BC513C06B}" srcOrd="0" destOrd="0" presId="urn:microsoft.com/office/officeart/2005/8/layout/hierarchy6"/>
    <dgm:cxn modelId="{F343064F-9A58-4C29-86B7-F29F438876CF}" type="presParOf" srcId="{026CBADE-B6E6-4CAE-8947-F382AD544CCD}" destId="{2B42B6B2-EE39-432F-9EDE-A1B74BCAAE18}" srcOrd="1" destOrd="0" presId="urn:microsoft.com/office/officeart/2005/8/layout/hierarchy6"/>
    <dgm:cxn modelId="{B9245DDF-264D-4DDE-8115-748222861A25}" type="presParOf" srcId="{F276BB70-36CD-4F81-84E4-BF391A079480}" destId="{E5E582DB-6843-4A8B-BD4C-651A3204ED3A}" srcOrd="4" destOrd="0" presId="urn:microsoft.com/office/officeart/2005/8/layout/hierarchy6"/>
    <dgm:cxn modelId="{83CEF75A-137F-4B02-A1E4-F396CD07FAD6}" type="presParOf" srcId="{F276BB70-36CD-4F81-84E4-BF391A079480}" destId="{3D5E8036-FA60-4A9D-AF93-ECEC3285FD55}" srcOrd="5" destOrd="0" presId="urn:microsoft.com/office/officeart/2005/8/layout/hierarchy6"/>
    <dgm:cxn modelId="{75E2EA48-0963-48E9-953E-86757A615089}" type="presParOf" srcId="{3D5E8036-FA60-4A9D-AF93-ECEC3285FD55}" destId="{E2FC63CE-00AD-468F-9583-470DB1EC04FB}" srcOrd="0" destOrd="0" presId="urn:microsoft.com/office/officeart/2005/8/layout/hierarchy6"/>
    <dgm:cxn modelId="{8BB41E14-9230-42F9-8D10-925C27E2F2DB}" type="presParOf" srcId="{3D5E8036-FA60-4A9D-AF93-ECEC3285FD55}" destId="{1D9F1136-2127-4C57-AE22-765649B27F55}" srcOrd="1" destOrd="0" presId="urn:microsoft.com/office/officeart/2005/8/layout/hierarchy6"/>
    <dgm:cxn modelId="{402ABCDD-ABFF-48A4-9B5D-740843EDFBAA}" type="presParOf" srcId="{1D9F1136-2127-4C57-AE22-765649B27F55}" destId="{AEDDB258-A8DF-4D3D-A406-ADB2727DA41A}" srcOrd="0" destOrd="0" presId="urn:microsoft.com/office/officeart/2005/8/layout/hierarchy6"/>
    <dgm:cxn modelId="{2D97E828-FF68-4317-940C-49170A7C1F22}" type="presParOf" srcId="{1D9F1136-2127-4C57-AE22-765649B27F55}" destId="{D90C30E1-67DB-4701-831B-53EBE85D3B87}" srcOrd="1" destOrd="0" presId="urn:microsoft.com/office/officeart/2005/8/layout/hierarchy6"/>
    <dgm:cxn modelId="{C3D597C0-2BC9-4B19-95CD-D9483C4804C6}" type="presParOf" srcId="{D90C30E1-67DB-4701-831B-53EBE85D3B87}" destId="{D7ED6D67-AAD1-448E-A7DF-FE1AEBE8067B}" srcOrd="0" destOrd="0" presId="urn:microsoft.com/office/officeart/2005/8/layout/hierarchy6"/>
    <dgm:cxn modelId="{FE3C7ED2-FCA8-4053-B82D-A379A489518E}" type="presParOf" srcId="{D90C30E1-67DB-4701-831B-53EBE85D3B87}" destId="{3D373A05-5560-4E4F-B8E4-317DA373684F}" srcOrd="1" destOrd="0" presId="urn:microsoft.com/office/officeart/2005/8/layout/hierarchy6"/>
    <dgm:cxn modelId="{3BBCDAEE-7EBF-4E34-B82E-BC0CA82D2B7C}" type="presParOf" srcId="{EB9F1171-B90B-45FF-98A7-463C7ECABEDB}" destId="{F4C52ABA-946E-4A09-BF32-2B543E9D2A86}"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7E3E9A-D14A-4A39-9424-B81C79C2A392}" type="doc">
      <dgm:prSet loTypeId="urn:microsoft.com/office/officeart/2005/8/layout/hierarchy2" loCatId="hierarchy" qsTypeId="urn:microsoft.com/office/officeart/2005/8/quickstyle/simple3" qsCatId="simple" csTypeId="urn:microsoft.com/office/officeart/2005/8/colors/accent3_2" csCatId="accent3" phldr="1"/>
      <dgm:spPr/>
      <dgm:t>
        <a:bodyPr/>
        <a:lstStyle/>
        <a:p>
          <a:endParaRPr lang="en-CA"/>
        </a:p>
      </dgm:t>
    </dgm:pt>
    <dgm:pt modelId="{CBAACD51-AB14-459C-8889-0F58862E47E9}">
      <dgm:prSet phldrT="[Text]"/>
      <dgm:spPr>
        <a:xfrm>
          <a:off x="316562" y="1848651"/>
          <a:ext cx="1052158" cy="526079"/>
        </a:xfr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gm:spPr>
      <dgm:t>
        <a:bodyPr/>
        <a:lstStyle/>
        <a:p>
          <a:r>
            <a:rPr lang="en-CA" b="1">
              <a:solidFill>
                <a:sysClr val="windowText" lastClr="000000"/>
              </a:solidFill>
              <a:latin typeface="Century Gothic"/>
              <a:ea typeface="+mn-ea"/>
              <a:cs typeface="+mn-cs"/>
            </a:rPr>
            <a:t>Science 10</a:t>
          </a:r>
        </a:p>
      </dgm:t>
    </dgm:pt>
    <dgm:pt modelId="{37C3F847-9FF6-4080-9320-4F3956D8F6B1}" type="parTrans" cxnId="{BE2464D7-1DF8-455B-BBC3-D90710327AD1}">
      <dgm:prSet/>
      <dgm:spPr/>
      <dgm:t>
        <a:bodyPr/>
        <a:lstStyle/>
        <a:p>
          <a:endParaRPr lang="en-CA"/>
        </a:p>
      </dgm:t>
    </dgm:pt>
    <dgm:pt modelId="{C01530A6-1206-4D7A-AC1B-A27EB0371864}" type="sibTrans" cxnId="{BE2464D7-1DF8-455B-BBC3-D90710327AD1}">
      <dgm:prSet/>
      <dgm:spPr/>
      <dgm:t>
        <a:bodyPr/>
        <a:lstStyle/>
        <a:p>
          <a:endParaRPr lang="en-CA"/>
        </a:p>
      </dgm:t>
    </dgm:pt>
    <dgm:pt modelId="{B612B2B4-4870-4BF8-90B0-43A65B2953CE}">
      <dgm:prSet phldrT="[Text]"/>
      <dgm:spPr>
        <a:xfrm>
          <a:off x="2170570" y="3633805"/>
          <a:ext cx="1052158" cy="526079"/>
        </a:xfr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gm:spPr>
      <dgm:t>
        <a:bodyPr/>
        <a:lstStyle/>
        <a:p>
          <a:r>
            <a:rPr lang="en-CA" b="1">
              <a:solidFill>
                <a:sysClr val="windowText" lastClr="000000"/>
              </a:solidFill>
              <a:latin typeface="Century Gothic"/>
              <a:ea typeface="+mn-ea"/>
              <a:cs typeface="+mn-cs"/>
            </a:rPr>
            <a:t>Computer Science 20</a:t>
          </a:r>
        </a:p>
      </dgm:t>
    </dgm:pt>
    <dgm:pt modelId="{EFEB417D-D8D7-475D-857C-262522AB2004}" type="parTrans" cxnId="{560133CB-73EC-434E-9F94-DF13A7337F37}">
      <dgm:prSet/>
      <dgm:spPr>
        <a:xfrm rot="3948689">
          <a:off x="791160" y="2992886"/>
          <a:ext cx="1956971" cy="22763"/>
        </a:xfrm>
        <a:noFill/>
        <a:ln w="25400" cap="flat" cmpd="sng" algn="ctr">
          <a:solidFill>
            <a:srgbClr val="B5AE53">
              <a:shade val="60000"/>
              <a:hueOff val="0"/>
              <a:satOff val="0"/>
              <a:lumOff val="0"/>
              <a:alphaOff val="0"/>
            </a:srgbClr>
          </a:solidFill>
          <a:prstDash val="solid"/>
        </a:ln>
        <a:effectLst/>
      </dgm:spPr>
      <dgm:t>
        <a:bodyPr/>
        <a:lstStyle/>
        <a:p>
          <a:endParaRPr lang="en-CA">
            <a:solidFill>
              <a:sysClr val="windowText" lastClr="000000">
                <a:hueOff val="0"/>
                <a:satOff val="0"/>
                <a:lumOff val="0"/>
                <a:alphaOff val="0"/>
              </a:sysClr>
            </a:solidFill>
            <a:latin typeface="Century Gothic"/>
            <a:ea typeface="+mn-ea"/>
            <a:cs typeface="+mn-cs"/>
          </a:endParaRPr>
        </a:p>
      </dgm:t>
    </dgm:pt>
    <dgm:pt modelId="{84F259F2-CF45-457B-A5F7-66F8577A305C}" type="sibTrans" cxnId="{560133CB-73EC-434E-9F94-DF13A7337F37}">
      <dgm:prSet/>
      <dgm:spPr/>
      <dgm:t>
        <a:bodyPr/>
        <a:lstStyle/>
        <a:p>
          <a:endParaRPr lang="en-CA"/>
        </a:p>
      </dgm:t>
    </dgm:pt>
    <dgm:pt modelId="{B70CF5B5-8960-4E5A-8001-BD0642F04B83}">
      <dgm:prSet phldrT="[Text]"/>
      <dgm:spPr>
        <a:xfrm>
          <a:off x="2138806" y="86596"/>
          <a:ext cx="1052158" cy="526079"/>
        </a:xfr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gm:spPr>
      <dgm:t>
        <a:bodyPr/>
        <a:lstStyle/>
        <a:p>
          <a:r>
            <a:rPr lang="en-CA" b="1">
              <a:solidFill>
                <a:sysClr val="windowText" lastClr="000000"/>
              </a:solidFill>
              <a:latin typeface="Century Gothic"/>
              <a:ea typeface="+mn-ea"/>
              <a:cs typeface="+mn-cs"/>
            </a:rPr>
            <a:t>Health Science 20</a:t>
          </a:r>
        </a:p>
      </dgm:t>
    </dgm:pt>
    <dgm:pt modelId="{515103BF-9F46-41B9-9EEA-F460703E880E}" type="parTrans" cxnId="{E1F2095F-F6C4-47D4-B80B-591802F7E6E8}">
      <dgm:prSet/>
      <dgm:spPr>
        <a:xfrm rot="17616430">
          <a:off x="792271" y="1219282"/>
          <a:ext cx="1922984" cy="22763"/>
        </a:xfrm>
        <a:noFill/>
        <a:ln w="25400" cap="flat" cmpd="sng" algn="ctr">
          <a:solidFill>
            <a:srgbClr val="B5AE53">
              <a:shade val="60000"/>
              <a:hueOff val="0"/>
              <a:satOff val="0"/>
              <a:lumOff val="0"/>
              <a:alphaOff val="0"/>
            </a:srgbClr>
          </a:solidFill>
          <a:prstDash val="solid"/>
        </a:ln>
        <a:effectLst/>
      </dgm:spPr>
      <dgm:t>
        <a:bodyPr/>
        <a:lstStyle/>
        <a:p>
          <a:endParaRPr lang="en-CA">
            <a:solidFill>
              <a:sysClr val="windowText" lastClr="000000">
                <a:hueOff val="0"/>
                <a:satOff val="0"/>
                <a:lumOff val="0"/>
                <a:alphaOff val="0"/>
              </a:sysClr>
            </a:solidFill>
            <a:latin typeface="Century Gothic"/>
            <a:ea typeface="+mn-ea"/>
            <a:cs typeface="+mn-cs"/>
          </a:endParaRPr>
        </a:p>
      </dgm:t>
    </dgm:pt>
    <dgm:pt modelId="{BFC72E15-F5BE-48C9-B8FF-EE9CAD1BC59A}" type="sibTrans" cxnId="{E1F2095F-F6C4-47D4-B80B-591802F7E6E8}">
      <dgm:prSet/>
      <dgm:spPr/>
      <dgm:t>
        <a:bodyPr/>
        <a:lstStyle/>
        <a:p>
          <a:endParaRPr lang="en-CA"/>
        </a:p>
      </dgm:t>
    </dgm:pt>
    <dgm:pt modelId="{E2F2032F-6836-464F-A90A-1013736DFE65}">
      <dgm:prSet phldrT="[Text]"/>
      <dgm:spPr>
        <a:xfrm>
          <a:off x="2125180" y="2379239"/>
          <a:ext cx="1052158" cy="526079"/>
        </a:xfr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gm:spPr>
      <dgm:t>
        <a:bodyPr/>
        <a:lstStyle/>
        <a:p>
          <a:r>
            <a:rPr lang="en-CA" b="1">
              <a:solidFill>
                <a:sysClr val="windowText" lastClr="000000"/>
              </a:solidFill>
              <a:latin typeface="Century Gothic"/>
              <a:ea typeface="+mn-ea"/>
              <a:cs typeface="+mn-cs"/>
            </a:rPr>
            <a:t>Physical Science 20</a:t>
          </a:r>
        </a:p>
      </dgm:t>
    </dgm:pt>
    <dgm:pt modelId="{EE7711C8-D023-46D7-87C8-D57C023FA463}" type="parTrans" cxnId="{DD28E76A-5212-4069-9B0B-A8DDFFF5A7D6}">
      <dgm:prSet/>
      <dgm:spPr>
        <a:xfrm rot="2102770">
          <a:off x="1284956" y="2365603"/>
          <a:ext cx="923988" cy="22763"/>
        </a:xfrm>
        <a:noFill/>
        <a:ln w="25400" cap="flat" cmpd="sng" algn="ctr">
          <a:solidFill>
            <a:srgbClr val="B5AE53">
              <a:shade val="60000"/>
              <a:hueOff val="0"/>
              <a:satOff val="0"/>
              <a:lumOff val="0"/>
              <a:alphaOff val="0"/>
            </a:srgbClr>
          </a:solidFill>
          <a:prstDash val="solid"/>
        </a:ln>
        <a:effectLst/>
      </dgm:spPr>
      <dgm:t>
        <a:bodyPr/>
        <a:lstStyle/>
        <a:p>
          <a:endParaRPr lang="en-CA">
            <a:solidFill>
              <a:sysClr val="windowText" lastClr="000000">
                <a:hueOff val="0"/>
                <a:satOff val="0"/>
                <a:lumOff val="0"/>
                <a:alphaOff val="0"/>
              </a:sysClr>
            </a:solidFill>
            <a:latin typeface="Century Gothic"/>
            <a:ea typeface="+mn-ea"/>
            <a:cs typeface="+mn-cs"/>
          </a:endParaRPr>
        </a:p>
      </dgm:t>
    </dgm:pt>
    <dgm:pt modelId="{A62CCC48-1113-4F7F-A325-2B48052ECDCF}" type="sibTrans" cxnId="{DD28E76A-5212-4069-9B0B-A8DDFFF5A7D6}">
      <dgm:prSet/>
      <dgm:spPr/>
      <dgm:t>
        <a:bodyPr/>
        <a:lstStyle/>
        <a:p>
          <a:endParaRPr lang="en-CA"/>
        </a:p>
      </dgm:t>
    </dgm:pt>
    <dgm:pt modelId="{3A39FAE9-32CA-4E3E-90DB-AAE1AA0E14F1}">
      <dgm:prSet phldrT="[Text]"/>
      <dgm:spPr>
        <a:xfrm>
          <a:off x="3896215" y="1980897"/>
          <a:ext cx="1052158" cy="526079"/>
        </a:xfr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gm:spPr>
      <dgm:t>
        <a:bodyPr/>
        <a:lstStyle/>
        <a:p>
          <a:r>
            <a:rPr lang="en-CA" b="1">
              <a:solidFill>
                <a:sysClr val="windowText" lastClr="000000"/>
              </a:solidFill>
              <a:latin typeface="Century Gothic"/>
              <a:ea typeface="+mn-ea"/>
              <a:cs typeface="+mn-cs"/>
            </a:rPr>
            <a:t>Physics 30</a:t>
          </a:r>
        </a:p>
      </dgm:t>
    </dgm:pt>
    <dgm:pt modelId="{C85D472C-1BCB-4E7C-87A8-618909E5D307}" type="parTrans" cxnId="{C0E128B0-FEFA-437C-9174-982210F282D5}">
      <dgm:prSet/>
      <dgm:spPr>
        <a:xfrm rot="19860505">
          <a:off x="3125845" y="2431726"/>
          <a:ext cx="821863" cy="22763"/>
        </a:xfrm>
        <a:noFill/>
        <a:ln w="25400" cap="flat" cmpd="sng" algn="ctr">
          <a:solidFill>
            <a:srgbClr val="B5AE53">
              <a:shade val="80000"/>
              <a:hueOff val="0"/>
              <a:satOff val="0"/>
              <a:lumOff val="0"/>
              <a:alphaOff val="0"/>
            </a:srgbClr>
          </a:solidFill>
          <a:prstDash val="solid"/>
        </a:ln>
        <a:effectLst/>
      </dgm:spPr>
      <dgm:t>
        <a:bodyPr/>
        <a:lstStyle/>
        <a:p>
          <a:endParaRPr lang="en-CA">
            <a:solidFill>
              <a:sysClr val="windowText" lastClr="000000">
                <a:hueOff val="0"/>
                <a:satOff val="0"/>
                <a:lumOff val="0"/>
                <a:alphaOff val="0"/>
              </a:sysClr>
            </a:solidFill>
            <a:latin typeface="Century Gothic"/>
            <a:ea typeface="+mn-ea"/>
            <a:cs typeface="+mn-cs"/>
          </a:endParaRPr>
        </a:p>
      </dgm:t>
    </dgm:pt>
    <dgm:pt modelId="{E0D2E49C-743D-4AA4-B0D4-6F461836862D}" type="sibTrans" cxnId="{C0E128B0-FEFA-437C-9174-982210F282D5}">
      <dgm:prSet/>
      <dgm:spPr/>
      <dgm:t>
        <a:bodyPr/>
        <a:lstStyle/>
        <a:p>
          <a:endParaRPr lang="en-CA"/>
        </a:p>
      </dgm:t>
    </dgm:pt>
    <dgm:pt modelId="{78BC8243-E96C-4F92-818F-E5BB6155EFF9}">
      <dgm:prSet phldrT="[Text]"/>
      <dgm:spPr>
        <a:xfrm>
          <a:off x="3918742" y="2775419"/>
          <a:ext cx="1052158" cy="526079"/>
        </a:xfr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gm:spPr>
      <dgm:t>
        <a:bodyPr/>
        <a:lstStyle/>
        <a:p>
          <a:r>
            <a:rPr lang="en-CA" b="1">
              <a:solidFill>
                <a:sysClr val="windowText" lastClr="000000"/>
              </a:solidFill>
              <a:latin typeface="Century Gothic"/>
              <a:ea typeface="+mn-ea"/>
              <a:cs typeface="+mn-cs"/>
            </a:rPr>
            <a:t>Chemistry 30</a:t>
          </a:r>
        </a:p>
      </dgm:t>
    </dgm:pt>
    <dgm:pt modelId="{47E05B45-7E3F-48D5-A99C-9626926C2EEB}" type="parTrans" cxnId="{AB6C0BA8-C47B-4D48-8F7F-7EA25D83DB1B}">
      <dgm:prSet/>
      <dgm:spPr>
        <a:xfrm rot="1687108">
          <a:off x="3127732" y="2828987"/>
          <a:ext cx="840617" cy="22763"/>
        </a:xfrm>
        <a:noFill/>
        <a:ln w="25400" cap="flat" cmpd="sng" algn="ctr">
          <a:solidFill>
            <a:srgbClr val="B5AE53">
              <a:shade val="80000"/>
              <a:hueOff val="0"/>
              <a:satOff val="0"/>
              <a:lumOff val="0"/>
              <a:alphaOff val="0"/>
            </a:srgbClr>
          </a:solidFill>
          <a:prstDash val="solid"/>
        </a:ln>
        <a:effectLst/>
      </dgm:spPr>
      <dgm:t>
        <a:bodyPr/>
        <a:lstStyle/>
        <a:p>
          <a:endParaRPr lang="en-CA">
            <a:solidFill>
              <a:sysClr val="windowText" lastClr="000000">
                <a:hueOff val="0"/>
                <a:satOff val="0"/>
                <a:lumOff val="0"/>
                <a:alphaOff val="0"/>
              </a:sysClr>
            </a:solidFill>
            <a:latin typeface="Century Gothic"/>
            <a:ea typeface="+mn-ea"/>
            <a:cs typeface="+mn-cs"/>
          </a:endParaRPr>
        </a:p>
      </dgm:t>
    </dgm:pt>
    <dgm:pt modelId="{D5B1B3A3-9E6F-4E7E-90AE-4464CCA82D31}" type="sibTrans" cxnId="{AB6C0BA8-C47B-4D48-8F7F-7EA25D83DB1B}">
      <dgm:prSet/>
      <dgm:spPr/>
      <dgm:t>
        <a:bodyPr/>
        <a:lstStyle/>
        <a:p>
          <a:endParaRPr lang="en-CA"/>
        </a:p>
      </dgm:t>
    </dgm:pt>
    <dgm:pt modelId="{A621654F-9049-4EA1-BDC1-D12B561061A3}">
      <dgm:prSet phldrT="[Text]"/>
      <dgm:spPr>
        <a:xfrm>
          <a:off x="3874867" y="281751"/>
          <a:ext cx="1052158" cy="526079"/>
        </a:xfr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gm:spPr>
      <dgm:t>
        <a:bodyPr/>
        <a:lstStyle/>
        <a:p>
          <a:r>
            <a:rPr lang="en-CA">
              <a:solidFill>
                <a:sysClr val="windowText" lastClr="000000"/>
              </a:solidFill>
              <a:latin typeface="Century Gothic"/>
              <a:ea typeface="+mn-ea"/>
              <a:cs typeface="+mn-cs"/>
            </a:rPr>
            <a:t>Biology 30 </a:t>
          </a:r>
        </a:p>
      </dgm:t>
    </dgm:pt>
    <dgm:pt modelId="{76136AE0-67D4-45B3-8161-972EBFC7C54A}" type="parTrans" cxnId="{EDCC4ADF-DF0F-4E6C-876F-6C3E4A128602}">
      <dgm:prSet/>
      <dgm:spPr>
        <a:xfrm rot="955578">
          <a:off x="3177315" y="435831"/>
          <a:ext cx="711202" cy="22763"/>
        </a:xfrm>
        <a:noFill/>
        <a:ln w="25400" cap="flat" cmpd="sng" algn="ctr">
          <a:solidFill>
            <a:srgbClr val="B5AE53">
              <a:shade val="80000"/>
              <a:hueOff val="0"/>
              <a:satOff val="0"/>
              <a:lumOff val="0"/>
              <a:alphaOff val="0"/>
            </a:srgbClr>
          </a:solidFill>
          <a:prstDash val="solid"/>
        </a:ln>
        <a:effectLst/>
      </dgm:spPr>
      <dgm:t>
        <a:bodyPr/>
        <a:lstStyle/>
        <a:p>
          <a:endParaRPr lang="en-CA">
            <a:solidFill>
              <a:sysClr val="windowText" lastClr="000000">
                <a:hueOff val="0"/>
                <a:satOff val="0"/>
                <a:lumOff val="0"/>
                <a:alphaOff val="0"/>
              </a:sysClr>
            </a:solidFill>
            <a:latin typeface="Century Gothic"/>
            <a:ea typeface="+mn-ea"/>
            <a:cs typeface="+mn-cs"/>
          </a:endParaRPr>
        </a:p>
      </dgm:t>
    </dgm:pt>
    <dgm:pt modelId="{74BEBAAC-6453-40EE-9CBB-6E29383F537E}" type="sibTrans" cxnId="{EDCC4ADF-DF0F-4E6C-876F-6C3E4A128602}">
      <dgm:prSet/>
      <dgm:spPr/>
      <dgm:t>
        <a:bodyPr/>
        <a:lstStyle/>
        <a:p>
          <a:endParaRPr lang="en-CA"/>
        </a:p>
      </dgm:t>
    </dgm:pt>
    <dgm:pt modelId="{D1DE8373-7066-4C69-9639-743285554541}">
      <dgm:prSet phldrT="[Text]"/>
      <dgm:spPr>
        <a:xfrm>
          <a:off x="2146339" y="1256728"/>
          <a:ext cx="1052158" cy="526079"/>
        </a:xfr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gm:spPr>
      <dgm:t>
        <a:bodyPr/>
        <a:lstStyle/>
        <a:p>
          <a:r>
            <a:rPr lang="en-CA" b="1">
              <a:solidFill>
                <a:sysClr val="windowText" lastClr="000000"/>
              </a:solidFill>
              <a:latin typeface="Century Gothic"/>
              <a:ea typeface="+mn-ea"/>
              <a:cs typeface="+mn-cs"/>
            </a:rPr>
            <a:t>Environmental Science 20</a:t>
          </a:r>
        </a:p>
      </dgm:t>
    </dgm:pt>
    <dgm:pt modelId="{0843EFAB-0A26-4856-8A6D-C336E761AACC}" type="parTrans" cxnId="{D644B591-F55C-4173-ACD3-EA54F91D1DB9}">
      <dgm:prSet/>
      <dgm:spPr>
        <a:xfrm rot="19363297">
          <a:off x="1268893" y="1804347"/>
          <a:ext cx="977273" cy="22763"/>
        </a:xfrm>
        <a:noFill/>
        <a:ln w="25400" cap="flat" cmpd="sng" algn="ctr">
          <a:solidFill>
            <a:srgbClr val="B5AE53">
              <a:shade val="60000"/>
              <a:hueOff val="0"/>
              <a:satOff val="0"/>
              <a:lumOff val="0"/>
              <a:alphaOff val="0"/>
            </a:srgbClr>
          </a:solidFill>
          <a:prstDash val="solid"/>
        </a:ln>
        <a:effectLst/>
      </dgm:spPr>
      <dgm:t>
        <a:bodyPr/>
        <a:lstStyle/>
        <a:p>
          <a:endParaRPr lang="en-CA">
            <a:solidFill>
              <a:sysClr val="windowText" lastClr="000000">
                <a:hueOff val="0"/>
                <a:satOff val="0"/>
                <a:lumOff val="0"/>
                <a:alphaOff val="0"/>
              </a:sysClr>
            </a:solidFill>
            <a:latin typeface="Century Gothic"/>
            <a:ea typeface="+mn-ea"/>
            <a:cs typeface="+mn-cs"/>
          </a:endParaRPr>
        </a:p>
      </dgm:t>
    </dgm:pt>
    <dgm:pt modelId="{194155DD-8974-411B-B1BF-7E6DDE3DBD4F}" type="sibTrans" cxnId="{D644B591-F55C-4173-ACD3-EA54F91D1DB9}">
      <dgm:prSet/>
      <dgm:spPr/>
      <dgm:t>
        <a:bodyPr/>
        <a:lstStyle/>
        <a:p>
          <a:endParaRPr lang="en-CA"/>
        </a:p>
      </dgm:t>
    </dgm:pt>
    <dgm:pt modelId="{35FA6004-12A6-4CCF-9B0D-3652B19449ED}">
      <dgm:prSet phldrT="[Text]"/>
      <dgm:spPr>
        <a:xfrm>
          <a:off x="3874867" y="1128370"/>
          <a:ext cx="1052158" cy="526079"/>
        </a:xfr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gm:spPr>
      <dgm:t>
        <a:bodyPr/>
        <a:lstStyle/>
        <a:p>
          <a:r>
            <a:rPr lang="en-CA">
              <a:solidFill>
                <a:sysClr val="windowText" lastClr="000000"/>
              </a:solidFill>
              <a:latin typeface="Century Gothic"/>
              <a:ea typeface="+mn-ea"/>
              <a:cs typeface="+mn-cs"/>
            </a:rPr>
            <a:t>Earth Science 30</a:t>
          </a:r>
        </a:p>
      </dgm:t>
    </dgm:pt>
    <dgm:pt modelId="{8D0B7696-2688-49F7-8C2D-48138935601F}" type="parTrans" cxnId="{158F2D07-C9BB-49F2-B2C7-2574F11E8C76}">
      <dgm:prSet/>
      <dgm:spPr>
        <a:xfrm rot="20955268">
          <a:off x="3192462" y="1444207"/>
          <a:ext cx="688441" cy="22763"/>
        </a:xfrm>
        <a:noFill/>
        <a:ln w="25400" cap="flat" cmpd="sng" algn="ctr">
          <a:solidFill>
            <a:srgbClr val="B5AE53">
              <a:shade val="80000"/>
              <a:hueOff val="0"/>
              <a:satOff val="0"/>
              <a:lumOff val="0"/>
              <a:alphaOff val="0"/>
            </a:srgbClr>
          </a:solidFill>
          <a:prstDash val="solid"/>
        </a:ln>
        <a:effectLst/>
      </dgm:spPr>
      <dgm:t>
        <a:bodyPr/>
        <a:lstStyle/>
        <a:p>
          <a:endParaRPr lang="en-CA">
            <a:solidFill>
              <a:sysClr val="windowText" lastClr="000000">
                <a:hueOff val="0"/>
                <a:satOff val="0"/>
                <a:lumOff val="0"/>
                <a:alphaOff val="0"/>
              </a:sysClr>
            </a:solidFill>
            <a:latin typeface="Century Gothic"/>
            <a:ea typeface="+mn-ea"/>
            <a:cs typeface="+mn-cs"/>
          </a:endParaRPr>
        </a:p>
      </dgm:t>
    </dgm:pt>
    <dgm:pt modelId="{012F6CEE-8D4C-44F7-B892-D841EFC683B4}" type="sibTrans" cxnId="{158F2D07-C9BB-49F2-B2C7-2574F11E8C76}">
      <dgm:prSet/>
      <dgm:spPr/>
      <dgm:t>
        <a:bodyPr/>
        <a:lstStyle/>
        <a:p>
          <a:endParaRPr lang="en-CA"/>
        </a:p>
      </dgm:t>
    </dgm:pt>
    <dgm:pt modelId="{C1172348-44F2-48A5-A67B-BAD2E6948EEB}">
      <dgm:prSet phldrT="[Text]"/>
      <dgm:spPr>
        <a:xfrm>
          <a:off x="3874867" y="281751"/>
          <a:ext cx="1052158" cy="526079"/>
        </a:xfr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gm:spPr>
      <dgm:t>
        <a:bodyPr/>
        <a:lstStyle/>
        <a:p>
          <a:r>
            <a:rPr lang="en-CA" b="1">
              <a:solidFill>
                <a:sysClr val="windowText" lastClr="000000"/>
              </a:solidFill>
              <a:latin typeface="Century Gothic"/>
              <a:ea typeface="+mn-ea"/>
              <a:cs typeface="+mn-cs"/>
            </a:rPr>
            <a:t>Biology 30</a:t>
          </a:r>
        </a:p>
      </dgm:t>
    </dgm:pt>
    <dgm:pt modelId="{26925D9A-B69D-4776-B981-017A3B83A453}" type="parTrans" cxnId="{F98C7163-17A5-4FBB-BEB7-93741E8AFB09}">
      <dgm:prSet/>
      <dgm:spPr>
        <a:xfrm rot="18285009">
          <a:off x="2943375" y="1020897"/>
          <a:ext cx="1186615" cy="22763"/>
        </a:xfrm>
        <a:noFill/>
        <a:ln w="25400" cap="flat" cmpd="sng" algn="ctr">
          <a:solidFill>
            <a:srgbClr val="B5AE53">
              <a:shade val="80000"/>
              <a:hueOff val="0"/>
              <a:satOff val="0"/>
              <a:lumOff val="0"/>
              <a:alphaOff val="0"/>
            </a:srgbClr>
          </a:solidFill>
          <a:prstDash val="solid"/>
        </a:ln>
        <a:effectLst/>
      </dgm:spPr>
      <dgm:t>
        <a:bodyPr/>
        <a:lstStyle/>
        <a:p>
          <a:endParaRPr lang="en-CA">
            <a:solidFill>
              <a:sysClr val="windowText" lastClr="000000">
                <a:hueOff val="0"/>
                <a:satOff val="0"/>
                <a:lumOff val="0"/>
                <a:alphaOff val="0"/>
              </a:sysClr>
            </a:solidFill>
            <a:latin typeface="Century Gothic"/>
            <a:ea typeface="+mn-ea"/>
            <a:cs typeface="+mn-cs"/>
          </a:endParaRPr>
        </a:p>
      </dgm:t>
    </dgm:pt>
    <dgm:pt modelId="{40AA09F8-BBF2-475E-B900-7F764973BC62}" type="sibTrans" cxnId="{F98C7163-17A5-4FBB-BEB7-93741E8AFB09}">
      <dgm:prSet/>
      <dgm:spPr/>
      <dgm:t>
        <a:bodyPr/>
        <a:lstStyle/>
        <a:p>
          <a:endParaRPr lang="en-CA"/>
        </a:p>
      </dgm:t>
    </dgm:pt>
    <dgm:pt modelId="{97D684F2-80CB-4260-B6F7-106262BA970B}">
      <dgm:prSet phldrT="[Text]"/>
      <dgm:spPr>
        <a:xfrm>
          <a:off x="3918742" y="3631876"/>
          <a:ext cx="1052158" cy="526079"/>
        </a:xfr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gm:spPr>
      <dgm:t>
        <a:bodyPr/>
        <a:lstStyle/>
        <a:p>
          <a:r>
            <a:rPr lang="en-CA" b="1">
              <a:solidFill>
                <a:sysClr val="windowText" lastClr="000000"/>
              </a:solidFill>
              <a:latin typeface="Century Gothic"/>
              <a:ea typeface="+mn-ea"/>
              <a:cs typeface="+mn-cs"/>
            </a:rPr>
            <a:t>Computer Science 30</a:t>
          </a:r>
        </a:p>
      </dgm:t>
    </dgm:pt>
    <dgm:pt modelId="{D7CDBE86-4AEB-4A8B-853B-15B9E50CE198}" type="parTrans" cxnId="{9B191841-8682-4E34-A1A4-EA6ACE3A3AE4}">
      <dgm:prSet/>
      <dgm:spPr>
        <a:xfrm rot="21590469">
          <a:off x="3222727" y="3884498"/>
          <a:ext cx="696015" cy="22763"/>
        </a:xfrm>
        <a:noFill/>
        <a:ln w="25400" cap="flat" cmpd="sng" algn="ctr">
          <a:solidFill>
            <a:srgbClr val="B5AE53">
              <a:shade val="80000"/>
              <a:hueOff val="0"/>
              <a:satOff val="0"/>
              <a:lumOff val="0"/>
              <a:alphaOff val="0"/>
            </a:srgbClr>
          </a:solidFill>
          <a:prstDash val="solid"/>
        </a:ln>
        <a:effectLst/>
      </dgm:spPr>
      <dgm:t>
        <a:bodyPr/>
        <a:lstStyle/>
        <a:p>
          <a:endParaRPr lang="en-CA">
            <a:solidFill>
              <a:sysClr val="windowText" lastClr="000000">
                <a:hueOff val="0"/>
                <a:satOff val="0"/>
                <a:lumOff val="0"/>
                <a:alphaOff val="0"/>
              </a:sysClr>
            </a:solidFill>
            <a:latin typeface="Century Gothic"/>
            <a:ea typeface="+mn-ea"/>
            <a:cs typeface="+mn-cs"/>
          </a:endParaRPr>
        </a:p>
      </dgm:t>
    </dgm:pt>
    <dgm:pt modelId="{511A6A1D-49C9-453B-B7FF-8734ABD9F629}" type="sibTrans" cxnId="{9B191841-8682-4E34-A1A4-EA6ACE3A3AE4}">
      <dgm:prSet/>
      <dgm:spPr/>
      <dgm:t>
        <a:bodyPr/>
        <a:lstStyle/>
        <a:p>
          <a:endParaRPr lang="en-CA"/>
        </a:p>
      </dgm:t>
    </dgm:pt>
    <dgm:pt modelId="{CF65E418-64AA-463C-9663-33216E932960}">
      <dgm:prSet phldrT="[Text]"/>
      <dgm:spPr>
        <a:xfrm>
          <a:off x="3900540" y="1122509"/>
          <a:ext cx="1052158" cy="526079"/>
        </a:xfr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gm:spPr>
      <dgm:t>
        <a:bodyPr/>
        <a:lstStyle/>
        <a:p>
          <a:r>
            <a:rPr lang="en-CA" b="1">
              <a:solidFill>
                <a:sysClr val="windowText" lastClr="000000"/>
              </a:solidFill>
              <a:latin typeface="Century Gothic"/>
              <a:ea typeface="+mn-ea"/>
              <a:cs typeface="+mn-cs"/>
            </a:rPr>
            <a:t>Earth Science 30 </a:t>
          </a:r>
        </a:p>
      </dgm:t>
    </dgm:pt>
    <dgm:pt modelId="{EBE33863-AB33-484E-BF2C-C2C03967838E}" type="parTrans" cxnId="{19B00BB4-A492-4329-BD84-3F8D5588AAEB}">
      <dgm:prSet/>
      <dgm:spPr>
        <a:xfrm rot="17995129">
          <a:off x="2813958" y="2002532"/>
          <a:ext cx="1449961" cy="22763"/>
        </a:xfrm>
        <a:noFill/>
        <a:ln w="25400" cap="flat" cmpd="sng" algn="ctr">
          <a:solidFill>
            <a:srgbClr val="B5AE53">
              <a:shade val="80000"/>
              <a:hueOff val="0"/>
              <a:satOff val="0"/>
              <a:lumOff val="0"/>
              <a:alphaOff val="0"/>
            </a:srgbClr>
          </a:solidFill>
          <a:prstDash val="solid"/>
        </a:ln>
        <a:effectLst/>
      </dgm:spPr>
      <dgm:t>
        <a:bodyPr/>
        <a:lstStyle/>
        <a:p>
          <a:endParaRPr lang="en-CA">
            <a:solidFill>
              <a:sysClr val="windowText" lastClr="000000">
                <a:hueOff val="0"/>
                <a:satOff val="0"/>
                <a:lumOff val="0"/>
                <a:alphaOff val="0"/>
              </a:sysClr>
            </a:solidFill>
            <a:latin typeface="Century Gothic"/>
            <a:ea typeface="+mn-ea"/>
            <a:cs typeface="+mn-cs"/>
          </a:endParaRPr>
        </a:p>
      </dgm:t>
    </dgm:pt>
    <dgm:pt modelId="{53FE6086-8188-4795-9DF1-1CD950F66C54}" type="sibTrans" cxnId="{19B00BB4-A492-4329-BD84-3F8D5588AAEB}">
      <dgm:prSet/>
      <dgm:spPr/>
      <dgm:t>
        <a:bodyPr/>
        <a:lstStyle/>
        <a:p>
          <a:endParaRPr lang="en-CA"/>
        </a:p>
      </dgm:t>
    </dgm:pt>
    <dgm:pt modelId="{75D2ABDE-2AA7-4CF4-A0E9-21216C15EE61}" type="pres">
      <dgm:prSet presAssocID="{1A7E3E9A-D14A-4A39-9424-B81C79C2A392}" presName="diagram" presStyleCnt="0">
        <dgm:presLayoutVars>
          <dgm:chPref val="1"/>
          <dgm:dir/>
          <dgm:animOne val="branch"/>
          <dgm:animLvl val="lvl"/>
          <dgm:resizeHandles val="exact"/>
        </dgm:presLayoutVars>
      </dgm:prSet>
      <dgm:spPr/>
    </dgm:pt>
    <dgm:pt modelId="{8FF79CA8-6385-4A41-A756-F343F1CC5C9D}" type="pres">
      <dgm:prSet presAssocID="{CBAACD51-AB14-459C-8889-0F58862E47E9}" presName="root1" presStyleCnt="0"/>
      <dgm:spPr/>
    </dgm:pt>
    <dgm:pt modelId="{6A1C6542-A115-42B0-BA54-B9F45F41C6C5}" type="pres">
      <dgm:prSet presAssocID="{CBAACD51-AB14-459C-8889-0F58862E47E9}" presName="LevelOneTextNode" presStyleLbl="node0" presStyleIdx="0" presStyleCnt="1" custLinFactNeighborX="-62361" custLinFactNeighborY="6035">
        <dgm:presLayoutVars>
          <dgm:chPref val="3"/>
        </dgm:presLayoutVars>
      </dgm:prSet>
      <dgm:spPr>
        <a:prstGeom prst="roundRect">
          <a:avLst>
            <a:gd name="adj" fmla="val 10000"/>
          </a:avLst>
        </a:prstGeom>
      </dgm:spPr>
    </dgm:pt>
    <dgm:pt modelId="{7C6CDC47-4705-40CE-B4CC-EFA644F06E8D}" type="pres">
      <dgm:prSet presAssocID="{CBAACD51-AB14-459C-8889-0F58862E47E9}" presName="level2hierChild" presStyleCnt="0"/>
      <dgm:spPr/>
    </dgm:pt>
    <dgm:pt modelId="{9C09BDDD-01D2-48E9-9B45-BBAD31B9C427}" type="pres">
      <dgm:prSet presAssocID="{515103BF-9F46-41B9-9EEA-F460703E880E}" presName="conn2-1" presStyleLbl="parChTrans1D2" presStyleIdx="0" presStyleCnt="4"/>
      <dgm:spPr>
        <a:custGeom>
          <a:avLst/>
          <a:gdLst/>
          <a:ahLst/>
          <a:cxnLst/>
          <a:rect l="0" t="0" r="0" b="0"/>
          <a:pathLst>
            <a:path>
              <a:moveTo>
                <a:pt x="0" y="11381"/>
              </a:moveTo>
              <a:lnTo>
                <a:pt x="1922984" y="11381"/>
              </a:lnTo>
            </a:path>
          </a:pathLst>
        </a:custGeom>
      </dgm:spPr>
    </dgm:pt>
    <dgm:pt modelId="{80311C8F-EF76-4BD8-B260-CF2E753EFABD}" type="pres">
      <dgm:prSet presAssocID="{515103BF-9F46-41B9-9EEA-F460703E880E}" presName="connTx" presStyleLbl="parChTrans1D2" presStyleIdx="0" presStyleCnt="4"/>
      <dgm:spPr/>
    </dgm:pt>
    <dgm:pt modelId="{6CD1E0F4-26B1-4347-B0A1-E469A34C5B5B}" type="pres">
      <dgm:prSet presAssocID="{B70CF5B5-8960-4E5A-8001-BD0642F04B83}" presName="root2" presStyleCnt="0"/>
      <dgm:spPr/>
    </dgm:pt>
    <dgm:pt modelId="{B1325517-9FEF-4923-9889-D8FD4C28D991}" type="pres">
      <dgm:prSet presAssocID="{B70CF5B5-8960-4E5A-8001-BD0642F04B83}" presName="LevelTwoTextNode" presStyleLbl="node2" presStyleIdx="0" presStyleCnt="4" custLinFactNeighborX="-29170" custLinFactNeighborY="16094">
        <dgm:presLayoutVars>
          <dgm:chPref val="3"/>
        </dgm:presLayoutVars>
      </dgm:prSet>
      <dgm:spPr>
        <a:prstGeom prst="roundRect">
          <a:avLst>
            <a:gd name="adj" fmla="val 10000"/>
          </a:avLst>
        </a:prstGeom>
      </dgm:spPr>
    </dgm:pt>
    <dgm:pt modelId="{9167911A-BA73-46B3-918F-6C47BCEA5272}" type="pres">
      <dgm:prSet presAssocID="{B70CF5B5-8960-4E5A-8001-BD0642F04B83}" presName="level3hierChild" presStyleCnt="0"/>
      <dgm:spPr/>
    </dgm:pt>
    <dgm:pt modelId="{867AAC56-0CB7-42F5-9028-6ED471184955}" type="pres">
      <dgm:prSet presAssocID="{76136AE0-67D4-45B3-8161-972EBFC7C54A}" presName="conn2-1" presStyleLbl="parChTrans1D3" presStyleIdx="0" presStyleCnt="7"/>
      <dgm:spPr>
        <a:custGeom>
          <a:avLst/>
          <a:gdLst/>
          <a:ahLst/>
          <a:cxnLst/>
          <a:rect l="0" t="0" r="0" b="0"/>
          <a:pathLst>
            <a:path>
              <a:moveTo>
                <a:pt x="0" y="11381"/>
              </a:moveTo>
              <a:lnTo>
                <a:pt x="711202" y="11381"/>
              </a:lnTo>
            </a:path>
          </a:pathLst>
        </a:custGeom>
      </dgm:spPr>
    </dgm:pt>
    <dgm:pt modelId="{946E52E9-7EE4-4B5A-9068-DCFEE0EB87F5}" type="pres">
      <dgm:prSet presAssocID="{76136AE0-67D4-45B3-8161-972EBFC7C54A}" presName="connTx" presStyleLbl="parChTrans1D3" presStyleIdx="0" presStyleCnt="7"/>
      <dgm:spPr/>
    </dgm:pt>
    <dgm:pt modelId="{3EE4639C-FB49-4A75-A3FE-20B5AF312811}" type="pres">
      <dgm:prSet presAssocID="{A621654F-9049-4EA1-BDC1-D12B561061A3}" presName="root2" presStyleCnt="0"/>
      <dgm:spPr/>
    </dgm:pt>
    <dgm:pt modelId="{FBF51309-F39A-473C-B505-3DFC79307A3B}" type="pres">
      <dgm:prSet presAssocID="{A621654F-9049-4EA1-BDC1-D12B561061A3}" presName="LevelTwoTextNode" presStyleLbl="node3" presStyleIdx="0" presStyleCnt="7" custLinFactNeighborX="-4170" custLinFactNeighborY="53190">
        <dgm:presLayoutVars>
          <dgm:chPref val="3"/>
        </dgm:presLayoutVars>
      </dgm:prSet>
      <dgm:spPr>
        <a:prstGeom prst="roundRect">
          <a:avLst>
            <a:gd name="adj" fmla="val 10000"/>
          </a:avLst>
        </a:prstGeom>
      </dgm:spPr>
    </dgm:pt>
    <dgm:pt modelId="{1889233D-BAA2-4101-A39A-1D9ABBD1F41F}" type="pres">
      <dgm:prSet presAssocID="{A621654F-9049-4EA1-BDC1-D12B561061A3}" presName="level3hierChild" presStyleCnt="0"/>
      <dgm:spPr/>
    </dgm:pt>
    <dgm:pt modelId="{F29B6B0D-587D-4E4F-93D5-29DDD6BB3879}" type="pres">
      <dgm:prSet presAssocID="{0843EFAB-0A26-4856-8A6D-C336E761AACC}" presName="conn2-1" presStyleLbl="parChTrans1D2" presStyleIdx="1" presStyleCnt="4"/>
      <dgm:spPr>
        <a:custGeom>
          <a:avLst/>
          <a:gdLst/>
          <a:ahLst/>
          <a:cxnLst/>
          <a:rect l="0" t="0" r="0" b="0"/>
          <a:pathLst>
            <a:path>
              <a:moveTo>
                <a:pt x="0" y="11381"/>
              </a:moveTo>
              <a:lnTo>
                <a:pt x="977273" y="11381"/>
              </a:lnTo>
            </a:path>
          </a:pathLst>
        </a:custGeom>
      </dgm:spPr>
    </dgm:pt>
    <dgm:pt modelId="{8D268428-2AF0-4AB0-9A9F-117E6F68B21F}" type="pres">
      <dgm:prSet presAssocID="{0843EFAB-0A26-4856-8A6D-C336E761AACC}" presName="connTx" presStyleLbl="parChTrans1D2" presStyleIdx="1" presStyleCnt="4"/>
      <dgm:spPr/>
    </dgm:pt>
    <dgm:pt modelId="{225C75AF-2CB4-4CBC-A0E8-BFFB82F5C849}" type="pres">
      <dgm:prSet presAssocID="{D1DE8373-7066-4C69-9639-743285554541}" presName="root2" presStyleCnt="0"/>
      <dgm:spPr/>
    </dgm:pt>
    <dgm:pt modelId="{EC876B30-2DF8-4BDB-89D3-A1EB797BC91B}" type="pres">
      <dgm:prSet presAssocID="{D1DE8373-7066-4C69-9639-743285554541}" presName="LevelTwoTextNode" presStyleLbl="node2" presStyleIdx="1" presStyleCnt="4" custLinFactNeighborX="-28454" custLinFactNeighborY="66019">
        <dgm:presLayoutVars>
          <dgm:chPref val="3"/>
        </dgm:presLayoutVars>
      </dgm:prSet>
      <dgm:spPr>
        <a:prstGeom prst="roundRect">
          <a:avLst>
            <a:gd name="adj" fmla="val 10000"/>
          </a:avLst>
        </a:prstGeom>
      </dgm:spPr>
    </dgm:pt>
    <dgm:pt modelId="{3FA9C7FE-8DDC-4EE4-A799-D8E878F17712}" type="pres">
      <dgm:prSet presAssocID="{D1DE8373-7066-4C69-9639-743285554541}" presName="level3hierChild" presStyleCnt="0"/>
      <dgm:spPr/>
    </dgm:pt>
    <dgm:pt modelId="{954AD60E-8488-416F-9FDF-35AA18F3DAC5}" type="pres">
      <dgm:prSet presAssocID="{26925D9A-B69D-4776-B981-017A3B83A453}" presName="conn2-1" presStyleLbl="parChTrans1D3" presStyleIdx="1" presStyleCnt="7"/>
      <dgm:spPr>
        <a:custGeom>
          <a:avLst/>
          <a:gdLst/>
          <a:ahLst/>
          <a:cxnLst/>
          <a:rect l="0" t="0" r="0" b="0"/>
          <a:pathLst>
            <a:path>
              <a:moveTo>
                <a:pt x="0" y="11381"/>
              </a:moveTo>
              <a:lnTo>
                <a:pt x="1186615" y="11381"/>
              </a:lnTo>
            </a:path>
          </a:pathLst>
        </a:custGeom>
      </dgm:spPr>
    </dgm:pt>
    <dgm:pt modelId="{56B45944-9670-49CC-A9B6-F1C809F355E7}" type="pres">
      <dgm:prSet presAssocID="{26925D9A-B69D-4776-B981-017A3B83A453}" presName="connTx" presStyleLbl="parChTrans1D3" presStyleIdx="1" presStyleCnt="7"/>
      <dgm:spPr/>
    </dgm:pt>
    <dgm:pt modelId="{F752DF73-38DF-4A50-94F1-785927C6C856}" type="pres">
      <dgm:prSet presAssocID="{C1172348-44F2-48A5-A67B-BAD2E6948EEB}" presName="root2" presStyleCnt="0"/>
      <dgm:spPr/>
    </dgm:pt>
    <dgm:pt modelId="{C1503C72-115D-4D67-8441-4171BA3C26FE}" type="pres">
      <dgm:prSet presAssocID="{C1172348-44F2-48A5-A67B-BAD2E6948EEB}" presName="LevelTwoTextNode" presStyleLbl="node3" presStyleIdx="1" presStyleCnt="7" custLinFactNeighborX="-4170" custLinFactNeighborY="-61810">
        <dgm:presLayoutVars>
          <dgm:chPref val="3"/>
        </dgm:presLayoutVars>
      </dgm:prSet>
      <dgm:spPr>
        <a:prstGeom prst="roundRect">
          <a:avLst>
            <a:gd name="adj" fmla="val 10000"/>
          </a:avLst>
        </a:prstGeom>
      </dgm:spPr>
    </dgm:pt>
    <dgm:pt modelId="{398A6325-07DA-4B90-8B00-D6FE9D9D788A}" type="pres">
      <dgm:prSet presAssocID="{C1172348-44F2-48A5-A67B-BAD2E6948EEB}" presName="level3hierChild" presStyleCnt="0"/>
      <dgm:spPr/>
    </dgm:pt>
    <dgm:pt modelId="{5BB291E9-649D-4A1B-9082-DBC4641A89E0}" type="pres">
      <dgm:prSet presAssocID="{8D0B7696-2688-49F7-8C2D-48138935601F}" presName="conn2-1" presStyleLbl="parChTrans1D3" presStyleIdx="2" presStyleCnt="7"/>
      <dgm:spPr>
        <a:custGeom>
          <a:avLst/>
          <a:gdLst/>
          <a:ahLst/>
          <a:cxnLst/>
          <a:rect l="0" t="0" r="0" b="0"/>
          <a:pathLst>
            <a:path>
              <a:moveTo>
                <a:pt x="0" y="11381"/>
              </a:moveTo>
              <a:lnTo>
                <a:pt x="688441" y="11381"/>
              </a:lnTo>
            </a:path>
          </a:pathLst>
        </a:custGeom>
      </dgm:spPr>
    </dgm:pt>
    <dgm:pt modelId="{D85BE777-9CCC-4A2C-BAAE-FDE2F1D60E02}" type="pres">
      <dgm:prSet presAssocID="{8D0B7696-2688-49F7-8C2D-48138935601F}" presName="connTx" presStyleLbl="parChTrans1D3" presStyleIdx="2" presStyleCnt="7"/>
      <dgm:spPr/>
    </dgm:pt>
    <dgm:pt modelId="{70167834-7E3C-4B32-AC57-64208BA2E5C2}" type="pres">
      <dgm:prSet presAssocID="{35FA6004-12A6-4CCF-9B0D-3652B19449ED}" presName="root2" presStyleCnt="0"/>
      <dgm:spPr/>
    </dgm:pt>
    <dgm:pt modelId="{BAAEBDAF-F8A0-437B-8E7B-36CABF137788}" type="pres">
      <dgm:prSet presAssocID="{35FA6004-12A6-4CCF-9B0D-3652B19449ED}" presName="LevelTwoTextNode" presStyleLbl="node3" presStyleIdx="2" presStyleCnt="7" custLinFactNeighborX="-4170" custLinFactNeighborY="-15880">
        <dgm:presLayoutVars>
          <dgm:chPref val="3"/>
        </dgm:presLayoutVars>
      </dgm:prSet>
      <dgm:spPr>
        <a:prstGeom prst="roundRect">
          <a:avLst>
            <a:gd name="adj" fmla="val 10000"/>
          </a:avLst>
        </a:prstGeom>
      </dgm:spPr>
    </dgm:pt>
    <dgm:pt modelId="{2FB8512A-B0B6-4190-A982-A4EC1BF091C9}" type="pres">
      <dgm:prSet presAssocID="{35FA6004-12A6-4CCF-9B0D-3652B19449ED}" presName="level3hierChild" presStyleCnt="0"/>
      <dgm:spPr/>
    </dgm:pt>
    <dgm:pt modelId="{794F2CC8-B77B-42A7-B93E-717B4E49AA00}" type="pres">
      <dgm:prSet presAssocID="{EE7711C8-D023-46D7-87C8-D57C023FA463}" presName="conn2-1" presStyleLbl="parChTrans1D2" presStyleIdx="2" presStyleCnt="4"/>
      <dgm:spPr>
        <a:custGeom>
          <a:avLst/>
          <a:gdLst/>
          <a:ahLst/>
          <a:cxnLst/>
          <a:rect l="0" t="0" r="0" b="0"/>
          <a:pathLst>
            <a:path>
              <a:moveTo>
                <a:pt x="0" y="11381"/>
              </a:moveTo>
              <a:lnTo>
                <a:pt x="923988" y="11381"/>
              </a:lnTo>
            </a:path>
          </a:pathLst>
        </a:custGeom>
      </dgm:spPr>
    </dgm:pt>
    <dgm:pt modelId="{64691457-8939-4D52-8BF1-35E20B0BD2A0}" type="pres">
      <dgm:prSet presAssocID="{EE7711C8-D023-46D7-87C8-D57C023FA463}" presName="connTx" presStyleLbl="parChTrans1D2" presStyleIdx="2" presStyleCnt="4"/>
      <dgm:spPr/>
    </dgm:pt>
    <dgm:pt modelId="{D37EF00B-AE88-410F-9ABC-98764FBB03D1}" type="pres">
      <dgm:prSet presAssocID="{E2F2032F-6836-464F-A90A-1013736DFE65}" presName="root2" presStyleCnt="0"/>
      <dgm:spPr/>
    </dgm:pt>
    <dgm:pt modelId="{7B576F5A-72BF-4DA2-A91F-DB64DBCC9FCE}" type="pres">
      <dgm:prSet presAssocID="{E2F2032F-6836-464F-A90A-1013736DFE65}" presName="LevelTwoTextNode" presStyleLbl="node2" presStyleIdx="2" presStyleCnt="4" custLinFactNeighborX="-30465" custLinFactNeighborY="-8108">
        <dgm:presLayoutVars>
          <dgm:chPref val="3"/>
        </dgm:presLayoutVars>
      </dgm:prSet>
      <dgm:spPr>
        <a:prstGeom prst="roundRect">
          <a:avLst>
            <a:gd name="adj" fmla="val 10000"/>
          </a:avLst>
        </a:prstGeom>
      </dgm:spPr>
    </dgm:pt>
    <dgm:pt modelId="{4810A689-57BE-4ED4-9AF2-E7C5BCBE0159}" type="pres">
      <dgm:prSet presAssocID="{E2F2032F-6836-464F-A90A-1013736DFE65}" presName="level3hierChild" presStyleCnt="0"/>
      <dgm:spPr/>
    </dgm:pt>
    <dgm:pt modelId="{F264C9E2-9325-475B-87C7-A4CE8140B6D0}" type="pres">
      <dgm:prSet presAssocID="{EBE33863-AB33-484E-BF2C-C2C03967838E}" presName="conn2-1" presStyleLbl="parChTrans1D3" presStyleIdx="3" presStyleCnt="7"/>
      <dgm:spPr>
        <a:custGeom>
          <a:avLst/>
          <a:gdLst/>
          <a:ahLst/>
          <a:cxnLst/>
          <a:rect l="0" t="0" r="0" b="0"/>
          <a:pathLst>
            <a:path>
              <a:moveTo>
                <a:pt x="0" y="11381"/>
              </a:moveTo>
              <a:lnTo>
                <a:pt x="1449961" y="11381"/>
              </a:lnTo>
            </a:path>
          </a:pathLst>
        </a:custGeom>
      </dgm:spPr>
    </dgm:pt>
    <dgm:pt modelId="{5A29B575-FF75-4843-8FF7-35BEFB7E021C}" type="pres">
      <dgm:prSet presAssocID="{EBE33863-AB33-484E-BF2C-C2C03967838E}" presName="connTx" presStyleLbl="parChTrans1D3" presStyleIdx="3" presStyleCnt="7"/>
      <dgm:spPr/>
    </dgm:pt>
    <dgm:pt modelId="{531A8A4D-B3A9-4F08-97A8-9C5DDF3AD35D}" type="pres">
      <dgm:prSet presAssocID="{CF65E418-64AA-463C-9663-33216E932960}" presName="root2" presStyleCnt="0"/>
      <dgm:spPr/>
    </dgm:pt>
    <dgm:pt modelId="{7F8067F1-61FB-4205-B11E-2911A809B416}" type="pres">
      <dgm:prSet presAssocID="{CF65E418-64AA-463C-9663-33216E932960}" presName="LevelTwoTextNode" presStyleLbl="node3" presStyleIdx="3" presStyleCnt="7" custScaleX="100000" custLinFactY="-31994" custLinFactNeighborX="-3722" custLinFactNeighborY="-100000">
        <dgm:presLayoutVars>
          <dgm:chPref val="3"/>
        </dgm:presLayoutVars>
      </dgm:prSet>
      <dgm:spPr>
        <a:prstGeom prst="roundRect">
          <a:avLst>
            <a:gd name="adj" fmla="val 10000"/>
          </a:avLst>
        </a:prstGeom>
      </dgm:spPr>
    </dgm:pt>
    <dgm:pt modelId="{9AA4D6F8-51AA-496A-BF27-D8BA22F57BF9}" type="pres">
      <dgm:prSet presAssocID="{CF65E418-64AA-463C-9663-33216E932960}" presName="level3hierChild" presStyleCnt="0"/>
      <dgm:spPr/>
    </dgm:pt>
    <dgm:pt modelId="{66D5E4FB-8C3B-405B-9734-14516A07BBD1}" type="pres">
      <dgm:prSet presAssocID="{C85D472C-1BCB-4E7C-87A8-618909E5D307}" presName="conn2-1" presStyleLbl="parChTrans1D3" presStyleIdx="4" presStyleCnt="7"/>
      <dgm:spPr>
        <a:custGeom>
          <a:avLst/>
          <a:gdLst/>
          <a:ahLst/>
          <a:cxnLst/>
          <a:rect l="0" t="0" r="0" b="0"/>
          <a:pathLst>
            <a:path>
              <a:moveTo>
                <a:pt x="0" y="11381"/>
              </a:moveTo>
              <a:lnTo>
                <a:pt x="821863" y="11381"/>
              </a:lnTo>
            </a:path>
          </a:pathLst>
        </a:custGeom>
      </dgm:spPr>
    </dgm:pt>
    <dgm:pt modelId="{0206A4E9-7C9E-459A-8614-D76B1A23E5EF}" type="pres">
      <dgm:prSet presAssocID="{C85D472C-1BCB-4E7C-87A8-618909E5D307}" presName="connTx" presStyleLbl="parChTrans1D3" presStyleIdx="4" presStyleCnt="7"/>
      <dgm:spPr/>
    </dgm:pt>
    <dgm:pt modelId="{0FAE740B-B11A-4E17-9D5A-A333960D97D4}" type="pres">
      <dgm:prSet presAssocID="{3A39FAE9-32CA-4E3E-90DB-AAE1AA0E14F1}" presName="root2" presStyleCnt="0"/>
      <dgm:spPr/>
    </dgm:pt>
    <dgm:pt modelId="{456FC5C4-6DBC-4A28-8CAB-2716406452BC}" type="pres">
      <dgm:prSet presAssocID="{3A39FAE9-32CA-4E3E-90DB-AAE1AA0E14F1}" presName="LevelTwoTextNode" presStyleLbl="node3" presStyleIdx="4" presStyleCnt="7" custLinFactNeighborX="-2141" custLinFactNeighborY="-83827">
        <dgm:presLayoutVars>
          <dgm:chPref val="3"/>
        </dgm:presLayoutVars>
      </dgm:prSet>
      <dgm:spPr>
        <a:prstGeom prst="roundRect">
          <a:avLst>
            <a:gd name="adj" fmla="val 10000"/>
          </a:avLst>
        </a:prstGeom>
      </dgm:spPr>
    </dgm:pt>
    <dgm:pt modelId="{13AC88E6-318E-4928-AD6A-E39A45EE3E68}" type="pres">
      <dgm:prSet presAssocID="{3A39FAE9-32CA-4E3E-90DB-AAE1AA0E14F1}" presName="level3hierChild" presStyleCnt="0"/>
      <dgm:spPr/>
    </dgm:pt>
    <dgm:pt modelId="{B55174EE-0618-4724-8A35-9E1F546928D6}" type="pres">
      <dgm:prSet presAssocID="{47E05B45-7E3F-48D5-A99C-9626926C2EEB}" presName="conn2-1" presStyleLbl="parChTrans1D3" presStyleIdx="5" presStyleCnt="7"/>
      <dgm:spPr>
        <a:custGeom>
          <a:avLst/>
          <a:gdLst/>
          <a:ahLst/>
          <a:cxnLst/>
          <a:rect l="0" t="0" r="0" b="0"/>
          <a:pathLst>
            <a:path>
              <a:moveTo>
                <a:pt x="0" y="11381"/>
              </a:moveTo>
              <a:lnTo>
                <a:pt x="840617" y="11381"/>
              </a:lnTo>
            </a:path>
          </a:pathLst>
        </a:custGeom>
      </dgm:spPr>
    </dgm:pt>
    <dgm:pt modelId="{581D6B37-BA55-4B70-870F-D184CCC3F138}" type="pres">
      <dgm:prSet presAssocID="{47E05B45-7E3F-48D5-A99C-9626926C2EEB}" presName="connTx" presStyleLbl="parChTrans1D3" presStyleIdx="5" presStyleCnt="7"/>
      <dgm:spPr/>
    </dgm:pt>
    <dgm:pt modelId="{7DF52839-AB68-437A-87B8-3C74A4D9A733}" type="pres">
      <dgm:prSet presAssocID="{78BC8243-E96C-4F92-818F-E5BB6155EFF9}" presName="root2" presStyleCnt="0"/>
      <dgm:spPr/>
    </dgm:pt>
    <dgm:pt modelId="{1B32888D-18BA-4FB7-8257-020D3241FA83}" type="pres">
      <dgm:prSet presAssocID="{78BC8243-E96C-4F92-818F-E5BB6155EFF9}" presName="LevelTwoTextNode" presStyleLbl="node3" presStyleIdx="5" presStyleCnt="7" custLinFactNeighborY="-47800">
        <dgm:presLayoutVars>
          <dgm:chPref val="3"/>
        </dgm:presLayoutVars>
      </dgm:prSet>
      <dgm:spPr>
        <a:prstGeom prst="roundRect">
          <a:avLst>
            <a:gd name="adj" fmla="val 10000"/>
          </a:avLst>
        </a:prstGeom>
      </dgm:spPr>
    </dgm:pt>
    <dgm:pt modelId="{93D64BAF-F251-4CD9-BDF2-41CAFD3AD692}" type="pres">
      <dgm:prSet presAssocID="{78BC8243-E96C-4F92-818F-E5BB6155EFF9}" presName="level3hierChild" presStyleCnt="0"/>
      <dgm:spPr/>
    </dgm:pt>
    <dgm:pt modelId="{D1D33602-5A76-4E63-A2EA-E1E9C81B0A9D}" type="pres">
      <dgm:prSet presAssocID="{EFEB417D-D8D7-475D-857C-262522AB2004}" presName="conn2-1" presStyleLbl="parChTrans1D2" presStyleIdx="3" presStyleCnt="4"/>
      <dgm:spPr>
        <a:custGeom>
          <a:avLst/>
          <a:gdLst/>
          <a:ahLst/>
          <a:cxnLst/>
          <a:rect l="0" t="0" r="0" b="0"/>
          <a:pathLst>
            <a:path>
              <a:moveTo>
                <a:pt x="0" y="11381"/>
              </a:moveTo>
              <a:lnTo>
                <a:pt x="1956971" y="11381"/>
              </a:lnTo>
            </a:path>
          </a:pathLst>
        </a:custGeom>
      </dgm:spPr>
    </dgm:pt>
    <dgm:pt modelId="{A7D6F6A7-9C78-4E2F-9BCE-AC0C21FE2BCB}" type="pres">
      <dgm:prSet presAssocID="{EFEB417D-D8D7-475D-857C-262522AB2004}" presName="connTx" presStyleLbl="parChTrans1D2" presStyleIdx="3" presStyleCnt="4"/>
      <dgm:spPr/>
    </dgm:pt>
    <dgm:pt modelId="{BBE20D1C-565F-4923-88D7-BE8ECF6ACB64}" type="pres">
      <dgm:prSet presAssocID="{B612B2B4-4870-4BF8-90B0-43A65B2953CE}" presName="root2" presStyleCnt="0"/>
      <dgm:spPr/>
    </dgm:pt>
    <dgm:pt modelId="{3ED836B8-CCB0-4C00-92AA-81C48077EB8A}" type="pres">
      <dgm:prSet presAssocID="{B612B2B4-4870-4BF8-90B0-43A65B2953CE}" presName="LevelTwoTextNode" presStyleLbl="node2" presStyleIdx="3" presStyleCnt="4" custLinFactNeighborX="-26151" custLinFactNeighborY="454">
        <dgm:presLayoutVars>
          <dgm:chPref val="3"/>
        </dgm:presLayoutVars>
      </dgm:prSet>
      <dgm:spPr>
        <a:prstGeom prst="roundRect">
          <a:avLst>
            <a:gd name="adj" fmla="val 10000"/>
          </a:avLst>
        </a:prstGeom>
      </dgm:spPr>
    </dgm:pt>
    <dgm:pt modelId="{57FF7F47-00CE-4DFB-AE77-B5069320B54D}" type="pres">
      <dgm:prSet presAssocID="{B612B2B4-4870-4BF8-90B0-43A65B2953CE}" presName="level3hierChild" presStyleCnt="0"/>
      <dgm:spPr/>
    </dgm:pt>
    <dgm:pt modelId="{FE0BBE5C-66C3-41F8-BFC6-9E743F6EF8C3}" type="pres">
      <dgm:prSet presAssocID="{D7CDBE86-4AEB-4A8B-853B-15B9E50CE198}" presName="conn2-1" presStyleLbl="parChTrans1D3" presStyleIdx="6" presStyleCnt="7"/>
      <dgm:spPr>
        <a:custGeom>
          <a:avLst/>
          <a:gdLst/>
          <a:ahLst/>
          <a:cxnLst/>
          <a:rect l="0" t="0" r="0" b="0"/>
          <a:pathLst>
            <a:path>
              <a:moveTo>
                <a:pt x="0" y="11381"/>
              </a:moveTo>
              <a:lnTo>
                <a:pt x="696015" y="11381"/>
              </a:lnTo>
            </a:path>
          </a:pathLst>
        </a:custGeom>
      </dgm:spPr>
    </dgm:pt>
    <dgm:pt modelId="{8711C207-0CA5-4C7C-9B34-205A0AA508E3}" type="pres">
      <dgm:prSet presAssocID="{D7CDBE86-4AEB-4A8B-853B-15B9E50CE198}" presName="connTx" presStyleLbl="parChTrans1D3" presStyleIdx="6" presStyleCnt="7"/>
      <dgm:spPr/>
    </dgm:pt>
    <dgm:pt modelId="{4BEA8625-2B11-480F-8A3F-3B11CE72CAAE}" type="pres">
      <dgm:prSet presAssocID="{97D684F2-80CB-4260-B6F7-106262BA970B}" presName="root2" presStyleCnt="0"/>
      <dgm:spPr/>
    </dgm:pt>
    <dgm:pt modelId="{D5384C35-3E52-4C62-9C4F-D0DCA3D3D10D}" type="pres">
      <dgm:prSet presAssocID="{97D684F2-80CB-4260-B6F7-106262BA970B}" presName="LevelTwoTextNode" presStyleLbl="node3" presStyleIdx="6" presStyleCnt="7">
        <dgm:presLayoutVars>
          <dgm:chPref val="3"/>
        </dgm:presLayoutVars>
      </dgm:prSet>
      <dgm:spPr>
        <a:prstGeom prst="roundRect">
          <a:avLst>
            <a:gd name="adj" fmla="val 10000"/>
          </a:avLst>
        </a:prstGeom>
      </dgm:spPr>
    </dgm:pt>
    <dgm:pt modelId="{472C55C0-7E62-4E3A-9081-A601FA6252AA}" type="pres">
      <dgm:prSet presAssocID="{97D684F2-80CB-4260-B6F7-106262BA970B}" presName="level3hierChild" presStyleCnt="0"/>
      <dgm:spPr/>
    </dgm:pt>
  </dgm:ptLst>
  <dgm:cxnLst>
    <dgm:cxn modelId="{0F93A600-8433-4B4E-B25A-2AE4E7671A08}" type="presOf" srcId="{C1172348-44F2-48A5-A67B-BAD2E6948EEB}" destId="{C1503C72-115D-4D67-8441-4171BA3C26FE}" srcOrd="0" destOrd="0" presId="urn:microsoft.com/office/officeart/2005/8/layout/hierarchy2"/>
    <dgm:cxn modelId="{158F2D07-C9BB-49F2-B2C7-2574F11E8C76}" srcId="{D1DE8373-7066-4C69-9639-743285554541}" destId="{35FA6004-12A6-4CCF-9B0D-3652B19449ED}" srcOrd="1" destOrd="0" parTransId="{8D0B7696-2688-49F7-8C2D-48138935601F}" sibTransId="{012F6CEE-8D4C-44F7-B892-D841EFC683B4}"/>
    <dgm:cxn modelId="{89CC540A-6974-4941-BCAA-34CD0C660896}" type="presOf" srcId="{C85D472C-1BCB-4E7C-87A8-618909E5D307}" destId="{66D5E4FB-8C3B-405B-9734-14516A07BBD1}" srcOrd="0" destOrd="0" presId="urn:microsoft.com/office/officeart/2005/8/layout/hierarchy2"/>
    <dgm:cxn modelId="{E467C11B-6DCA-4597-95DA-01E6D23623B0}" type="presOf" srcId="{B70CF5B5-8960-4E5A-8001-BD0642F04B83}" destId="{B1325517-9FEF-4923-9889-D8FD4C28D991}" srcOrd="0" destOrd="0" presId="urn:microsoft.com/office/officeart/2005/8/layout/hierarchy2"/>
    <dgm:cxn modelId="{80162326-6B2B-4026-A444-CE10B25ED796}" type="presOf" srcId="{C85D472C-1BCB-4E7C-87A8-618909E5D307}" destId="{0206A4E9-7C9E-459A-8614-D76B1A23E5EF}" srcOrd="1" destOrd="0" presId="urn:microsoft.com/office/officeart/2005/8/layout/hierarchy2"/>
    <dgm:cxn modelId="{21303928-E2B1-4FB3-97F3-AB39FB2C4828}" type="presOf" srcId="{97D684F2-80CB-4260-B6F7-106262BA970B}" destId="{D5384C35-3E52-4C62-9C4F-D0DCA3D3D10D}" srcOrd="0" destOrd="0" presId="urn:microsoft.com/office/officeart/2005/8/layout/hierarchy2"/>
    <dgm:cxn modelId="{E1A5823B-CE2A-4725-B35D-650DBB27B324}" type="presOf" srcId="{CF65E418-64AA-463C-9663-33216E932960}" destId="{7F8067F1-61FB-4205-B11E-2911A809B416}" srcOrd="0" destOrd="0" presId="urn:microsoft.com/office/officeart/2005/8/layout/hierarchy2"/>
    <dgm:cxn modelId="{26BC133F-38CF-4DD2-800D-E11961840B17}" type="presOf" srcId="{EFEB417D-D8D7-475D-857C-262522AB2004}" destId="{D1D33602-5A76-4E63-A2EA-E1E9C81B0A9D}" srcOrd="0" destOrd="0" presId="urn:microsoft.com/office/officeart/2005/8/layout/hierarchy2"/>
    <dgm:cxn modelId="{E1F2095F-F6C4-47D4-B80B-591802F7E6E8}" srcId="{CBAACD51-AB14-459C-8889-0F58862E47E9}" destId="{B70CF5B5-8960-4E5A-8001-BD0642F04B83}" srcOrd="0" destOrd="0" parTransId="{515103BF-9F46-41B9-9EEA-F460703E880E}" sibTransId="{BFC72E15-F5BE-48C9-B8FF-EE9CAD1BC59A}"/>
    <dgm:cxn modelId="{9B191841-8682-4E34-A1A4-EA6ACE3A3AE4}" srcId="{B612B2B4-4870-4BF8-90B0-43A65B2953CE}" destId="{97D684F2-80CB-4260-B6F7-106262BA970B}" srcOrd="0" destOrd="0" parTransId="{D7CDBE86-4AEB-4A8B-853B-15B9E50CE198}" sibTransId="{511A6A1D-49C9-453B-B7FF-8734ABD9F629}"/>
    <dgm:cxn modelId="{F471BC62-6E79-4749-ACFB-671665BECE97}" type="presOf" srcId="{515103BF-9F46-41B9-9EEA-F460703E880E}" destId="{80311C8F-EF76-4BD8-B260-CF2E753EFABD}" srcOrd="1" destOrd="0" presId="urn:microsoft.com/office/officeart/2005/8/layout/hierarchy2"/>
    <dgm:cxn modelId="{F98C7163-17A5-4FBB-BEB7-93741E8AFB09}" srcId="{D1DE8373-7066-4C69-9639-743285554541}" destId="{C1172348-44F2-48A5-A67B-BAD2E6948EEB}" srcOrd="0" destOrd="0" parTransId="{26925D9A-B69D-4776-B981-017A3B83A453}" sibTransId="{40AA09F8-BBF2-475E-B900-7F764973BC62}"/>
    <dgm:cxn modelId="{DD28E76A-5212-4069-9B0B-A8DDFFF5A7D6}" srcId="{CBAACD51-AB14-459C-8889-0F58862E47E9}" destId="{E2F2032F-6836-464F-A90A-1013736DFE65}" srcOrd="2" destOrd="0" parTransId="{EE7711C8-D023-46D7-87C8-D57C023FA463}" sibTransId="{A62CCC48-1113-4F7F-A325-2B48052ECDCF}"/>
    <dgm:cxn modelId="{6E95466C-F8F2-403E-8CB3-7274E3D7E61F}" type="presOf" srcId="{E2F2032F-6836-464F-A90A-1013736DFE65}" destId="{7B576F5A-72BF-4DA2-A91F-DB64DBCC9FCE}" srcOrd="0" destOrd="0" presId="urn:microsoft.com/office/officeart/2005/8/layout/hierarchy2"/>
    <dgm:cxn modelId="{CBFA3D6D-E942-49A6-9FC8-F70CE42C1D1C}" type="presOf" srcId="{3A39FAE9-32CA-4E3E-90DB-AAE1AA0E14F1}" destId="{456FC5C4-6DBC-4A28-8CAB-2716406452BC}" srcOrd="0" destOrd="0" presId="urn:microsoft.com/office/officeart/2005/8/layout/hierarchy2"/>
    <dgm:cxn modelId="{060EF852-3210-4E4C-8B23-9371E04EF87F}" type="presOf" srcId="{0843EFAB-0A26-4856-8A6D-C336E761AACC}" destId="{F29B6B0D-587D-4E4F-93D5-29DDD6BB3879}" srcOrd="0" destOrd="0" presId="urn:microsoft.com/office/officeart/2005/8/layout/hierarchy2"/>
    <dgm:cxn modelId="{E40C5273-8503-4B34-9E4F-482F5576687A}" type="presOf" srcId="{26925D9A-B69D-4776-B981-017A3B83A453}" destId="{56B45944-9670-49CC-A9B6-F1C809F355E7}" srcOrd="1" destOrd="0" presId="urn:microsoft.com/office/officeart/2005/8/layout/hierarchy2"/>
    <dgm:cxn modelId="{2540DF74-D8AA-4E32-BD7A-F022F5E59C93}" type="presOf" srcId="{76136AE0-67D4-45B3-8161-972EBFC7C54A}" destId="{946E52E9-7EE4-4B5A-9068-DCFEE0EB87F5}" srcOrd="1" destOrd="0" presId="urn:microsoft.com/office/officeart/2005/8/layout/hierarchy2"/>
    <dgm:cxn modelId="{C31B7F7E-3B58-49FA-BEA2-B12CCC2B7C04}" type="presOf" srcId="{EFEB417D-D8D7-475D-857C-262522AB2004}" destId="{A7D6F6A7-9C78-4E2F-9BCE-AC0C21FE2BCB}" srcOrd="1" destOrd="0" presId="urn:microsoft.com/office/officeart/2005/8/layout/hierarchy2"/>
    <dgm:cxn modelId="{C3572D80-3893-43FB-B515-5B113B378A5A}" type="presOf" srcId="{1A7E3E9A-D14A-4A39-9424-B81C79C2A392}" destId="{75D2ABDE-2AA7-4CF4-A0E9-21216C15EE61}" srcOrd="0" destOrd="0" presId="urn:microsoft.com/office/officeart/2005/8/layout/hierarchy2"/>
    <dgm:cxn modelId="{0E691887-B7A2-4DE5-8C6F-591ADD57CDC1}" type="presOf" srcId="{D1DE8373-7066-4C69-9639-743285554541}" destId="{EC876B30-2DF8-4BDB-89D3-A1EB797BC91B}" srcOrd="0" destOrd="0" presId="urn:microsoft.com/office/officeart/2005/8/layout/hierarchy2"/>
    <dgm:cxn modelId="{68B6178C-58EA-48B7-899A-6F7429B9D569}" type="presOf" srcId="{515103BF-9F46-41B9-9EEA-F460703E880E}" destId="{9C09BDDD-01D2-48E9-9B45-BBAD31B9C427}" srcOrd="0" destOrd="0" presId="urn:microsoft.com/office/officeart/2005/8/layout/hierarchy2"/>
    <dgm:cxn modelId="{D644B591-F55C-4173-ACD3-EA54F91D1DB9}" srcId="{CBAACD51-AB14-459C-8889-0F58862E47E9}" destId="{D1DE8373-7066-4C69-9639-743285554541}" srcOrd="1" destOrd="0" parTransId="{0843EFAB-0A26-4856-8A6D-C336E761AACC}" sibTransId="{194155DD-8974-411B-B1BF-7E6DDE3DBD4F}"/>
    <dgm:cxn modelId="{EFEE0A9B-6557-4105-B039-E8DC6A6651F1}" type="presOf" srcId="{D7CDBE86-4AEB-4A8B-853B-15B9E50CE198}" destId="{FE0BBE5C-66C3-41F8-BFC6-9E743F6EF8C3}" srcOrd="0" destOrd="0" presId="urn:microsoft.com/office/officeart/2005/8/layout/hierarchy2"/>
    <dgm:cxn modelId="{AB6C0BA8-C47B-4D48-8F7F-7EA25D83DB1B}" srcId="{E2F2032F-6836-464F-A90A-1013736DFE65}" destId="{78BC8243-E96C-4F92-818F-E5BB6155EFF9}" srcOrd="2" destOrd="0" parTransId="{47E05B45-7E3F-48D5-A99C-9626926C2EEB}" sibTransId="{D5B1B3A3-9E6F-4E7E-90AE-4464CCA82D31}"/>
    <dgm:cxn modelId="{4D174FA9-AAF3-4A7B-B72E-5A309BE73808}" type="presOf" srcId="{26925D9A-B69D-4776-B981-017A3B83A453}" destId="{954AD60E-8488-416F-9FDF-35AA18F3DAC5}" srcOrd="0" destOrd="0" presId="urn:microsoft.com/office/officeart/2005/8/layout/hierarchy2"/>
    <dgm:cxn modelId="{F86BD4AF-813E-47E3-81E5-4EBC3D34B9DF}" type="presOf" srcId="{47E05B45-7E3F-48D5-A99C-9626926C2EEB}" destId="{B55174EE-0618-4724-8A35-9E1F546928D6}" srcOrd="0" destOrd="0" presId="urn:microsoft.com/office/officeart/2005/8/layout/hierarchy2"/>
    <dgm:cxn modelId="{C0E128B0-FEFA-437C-9174-982210F282D5}" srcId="{E2F2032F-6836-464F-A90A-1013736DFE65}" destId="{3A39FAE9-32CA-4E3E-90DB-AAE1AA0E14F1}" srcOrd="1" destOrd="0" parTransId="{C85D472C-1BCB-4E7C-87A8-618909E5D307}" sibTransId="{E0D2E49C-743D-4AA4-B0D4-6F461836862D}"/>
    <dgm:cxn modelId="{CB0959B0-04B6-4E61-BF0C-42E569CC859D}" type="presOf" srcId="{D7CDBE86-4AEB-4A8B-853B-15B9E50CE198}" destId="{8711C207-0CA5-4C7C-9B34-205A0AA508E3}" srcOrd="1" destOrd="0" presId="urn:microsoft.com/office/officeart/2005/8/layout/hierarchy2"/>
    <dgm:cxn modelId="{19B00BB4-A492-4329-BD84-3F8D5588AAEB}" srcId="{E2F2032F-6836-464F-A90A-1013736DFE65}" destId="{CF65E418-64AA-463C-9663-33216E932960}" srcOrd="0" destOrd="0" parTransId="{EBE33863-AB33-484E-BF2C-C2C03967838E}" sibTransId="{53FE6086-8188-4795-9DF1-1CD950F66C54}"/>
    <dgm:cxn modelId="{361E56B8-8B80-4DC5-A102-5383040DCDB4}" type="presOf" srcId="{76136AE0-67D4-45B3-8161-972EBFC7C54A}" destId="{867AAC56-0CB7-42F5-9028-6ED471184955}" srcOrd="0" destOrd="0" presId="urn:microsoft.com/office/officeart/2005/8/layout/hierarchy2"/>
    <dgm:cxn modelId="{D5CFCEB8-736F-48D1-8FC0-3B397D9FA942}" type="presOf" srcId="{EE7711C8-D023-46D7-87C8-D57C023FA463}" destId="{794F2CC8-B77B-42A7-B93E-717B4E49AA00}" srcOrd="0" destOrd="0" presId="urn:microsoft.com/office/officeart/2005/8/layout/hierarchy2"/>
    <dgm:cxn modelId="{2374E1BB-5203-44DC-81F7-1569160BBEA1}" type="presOf" srcId="{EBE33863-AB33-484E-BF2C-C2C03967838E}" destId="{5A29B575-FF75-4843-8FF7-35BEFB7E021C}" srcOrd="1" destOrd="0" presId="urn:microsoft.com/office/officeart/2005/8/layout/hierarchy2"/>
    <dgm:cxn modelId="{9A06FEC4-9D7A-4792-A98A-CF2BB5A738C5}" type="presOf" srcId="{8D0B7696-2688-49F7-8C2D-48138935601F}" destId="{5BB291E9-649D-4A1B-9082-DBC4641A89E0}" srcOrd="0" destOrd="0" presId="urn:microsoft.com/office/officeart/2005/8/layout/hierarchy2"/>
    <dgm:cxn modelId="{560133CB-73EC-434E-9F94-DF13A7337F37}" srcId="{CBAACD51-AB14-459C-8889-0F58862E47E9}" destId="{B612B2B4-4870-4BF8-90B0-43A65B2953CE}" srcOrd="3" destOrd="0" parTransId="{EFEB417D-D8D7-475D-857C-262522AB2004}" sibTransId="{84F259F2-CF45-457B-A5F7-66F8577A305C}"/>
    <dgm:cxn modelId="{BE2464D7-1DF8-455B-BBC3-D90710327AD1}" srcId="{1A7E3E9A-D14A-4A39-9424-B81C79C2A392}" destId="{CBAACD51-AB14-459C-8889-0F58862E47E9}" srcOrd="0" destOrd="0" parTransId="{37C3F847-9FF6-4080-9320-4F3956D8F6B1}" sibTransId="{C01530A6-1206-4D7A-AC1B-A27EB0371864}"/>
    <dgm:cxn modelId="{B5D3EBDB-C8D5-4604-86B5-0A1B27E0BCE0}" type="presOf" srcId="{0843EFAB-0A26-4856-8A6D-C336E761AACC}" destId="{8D268428-2AF0-4AB0-9A9F-117E6F68B21F}" srcOrd="1" destOrd="0" presId="urn:microsoft.com/office/officeart/2005/8/layout/hierarchy2"/>
    <dgm:cxn modelId="{EDCC4ADF-DF0F-4E6C-876F-6C3E4A128602}" srcId="{B70CF5B5-8960-4E5A-8001-BD0642F04B83}" destId="{A621654F-9049-4EA1-BDC1-D12B561061A3}" srcOrd="0" destOrd="0" parTransId="{76136AE0-67D4-45B3-8161-972EBFC7C54A}" sibTransId="{74BEBAAC-6453-40EE-9CBB-6E29383F537E}"/>
    <dgm:cxn modelId="{41E42CE3-BFCB-4093-87EB-E134CE96FC65}" type="presOf" srcId="{A621654F-9049-4EA1-BDC1-D12B561061A3}" destId="{FBF51309-F39A-473C-B505-3DFC79307A3B}" srcOrd="0" destOrd="0" presId="urn:microsoft.com/office/officeart/2005/8/layout/hierarchy2"/>
    <dgm:cxn modelId="{24F803E5-84AB-4B21-ADAF-9CF43086D483}" type="presOf" srcId="{47E05B45-7E3F-48D5-A99C-9626926C2EEB}" destId="{581D6B37-BA55-4B70-870F-D184CCC3F138}" srcOrd="1" destOrd="0" presId="urn:microsoft.com/office/officeart/2005/8/layout/hierarchy2"/>
    <dgm:cxn modelId="{E4977FF1-6F91-45B7-9E0E-E28D58829EC0}" type="presOf" srcId="{78BC8243-E96C-4F92-818F-E5BB6155EFF9}" destId="{1B32888D-18BA-4FB7-8257-020D3241FA83}" srcOrd="0" destOrd="0" presId="urn:microsoft.com/office/officeart/2005/8/layout/hierarchy2"/>
    <dgm:cxn modelId="{716A86F1-3FA9-49AA-9E7E-3240470253DA}" type="presOf" srcId="{EBE33863-AB33-484E-BF2C-C2C03967838E}" destId="{F264C9E2-9325-475B-87C7-A4CE8140B6D0}" srcOrd="0" destOrd="0" presId="urn:microsoft.com/office/officeart/2005/8/layout/hierarchy2"/>
    <dgm:cxn modelId="{C683D4F1-6689-45F2-BF01-E258D0C34F76}" type="presOf" srcId="{EE7711C8-D023-46D7-87C8-D57C023FA463}" destId="{64691457-8939-4D52-8BF1-35E20B0BD2A0}" srcOrd="1" destOrd="0" presId="urn:microsoft.com/office/officeart/2005/8/layout/hierarchy2"/>
    <dgm:cxn modelId="{C7C8E8F3-91FC-4846-B049-6C8350E2ED0F}" type="presOf" srcId="{35FA6004-12A6-4CCF-9B0D-3652B19449ED}" destId="{BAAEBDAF-F8A0-437B-8E7B-36CABF137788}" srcOrd="0" destOrd="0" presId="urn:microsoft.com/office/officeart/2005/8/layout/hierarchy2"/>
    <dgm:cxn modelId="{BDB944F9-986A-46EB-B254-B19E1F7C9369}" type="presOf" srcId="{B612B2B4-4870-4BF8-90B0-43A65B2953CE}" destId="{3ED836B8-CCB0-4C00-92AA-81C48077EB8A}" srcOrd="0" destOrd="0" presId="urn:microsoft.com/office/officeart/2005/8/layout/hierarchy2"/>
    <dgm:cxn modelId="{61AFEAFA-FD74-4A95-98B4-F57D8B0A914C}" type="presOf" srcId="{CBAACD51-AB14-459C-8889-0F58862E47E9}" destId="{6A1C6542-A115-42B0-BA54-B9F45F41C6C5}" srcOrd="0" destOrd="0" presId="urn:microsoft.com/office/officeart/2005/8/layout/hierarchy2"/>
    <dgm:cxn modelId="{639235FF-4A9B-47DA-A18A-23E1EA6CD7E5}" type="presOf" srcId="{8D0B7696-2688-49F7-8C2D-48138935601F}" destId="{D85BE777-9CCC-4A2C-BAAE-FDE2F1D60E02}" srcOrd="1" destOrd="0" presId="urn:microsoft.com/office/officeart/2005/8/layout/hierarchy2"/>
    <dgm:cxn modelId="{A485F32D-74ED-4832-83CA-265A33B1B061}" type="presParOf" srcId="{75D2ABDE-2AA7-4CF4-A0E9-21216C15EE61}" destId="{8FF79CA8-6385-4A41-A756-F343F1CC5C9D}" srcOrd="0" destOrd="0" presId="urn:microsoft.com/office/officeart/2005/8/layout/hierarchy2"/>
    <dgm:cxn modelId="{2F8E9F12-0CEF-4ED7-9A93-18F4BC16511A}" type="presParOf" srcId="{8FF79CA8-6385-4A41-A756-F343F1CC5C9D}" destId="{6A1C6542-A115-42B0-BA54-B9F45F41C6C5}" srcOrd="0" destOrd="0" presId="urn:microsoft.com/office/officeart/2005/8/layout/hierarchy2"/>
    <dgm:cxn modelId="{DB5889ED-ACD6-478A-BDB8-11100678449C}" type="presParOf" srcId="{8FF79CA8-6385-4A41-A756-F343F1CC5C9D}" destId="{7C6CDC47-4705-40CE-B4CC-EFA644F06E8D}" srcOrd="1" destOrd="0" presId="urn:microsoft.com/office/officeart/2005/8/layout/hierarchy2"/>
    <dgm:cxn modelId="{D6835871-12FD-438B-9034-5F35894B17F0}" type="presParOf" srcId="{7C6CDC47-4705-40CE-B4CC-EFA644F06E8D}" destId="{9C09BDDD-01D2-48E9-9B45-BBAD31B9C427}" srcOrd="0" destOrd="0" presId="urn:microsoft.com/office/officeart/2005/8/layout/hierarchy2"/>
    <dgm:cxn modelId="{44BFC5C6-EA8C-49A0-AC69-D71FF6AB9DC0}" type="presParOf" srcId="{9C09BDDD-01D2-48E9-9B45-BBAD31B9C427}" destId="{80311C8F-EF76-4BD8-B260-CF2E753EFABD}" srcOrd="0" destOrd="0" presId="urn:microsoft.com/office/officeart/2005/8/layout/hierarchy2"/>
    <dgm:cxn modelId="{D8EC225A-E31F-4D57-B803-1758A9C4920C}" type="presParOf" srcId="{7C6CDC47-4705-40CE-B4CC-EFA644F06E8D}" destId="{6CD1E0F4-26B1-4347-B0A1-E469A34C5B5B}" srcOrd="1" destOrd="0" presId="urn:microsoft.com/office/officeart/2005/8/layout/hierarchy2"/>
    <dgm:cxn modelId="{E8A2B94F-3B96-400F-B068-A38CAC4563AC}" type="presParOf" srcId="{6CD1E0F4-26B1-4347-B0A1-E469A34C5B5B}" destId="{B1325517-9FEF-4923-9889-D8FD4C28D991}" srcOrd="0" destOrd="0" presId="urn:microsoft.com/office/officeart/2005/8/layout/hierarchy2"/>
    <dgm:cxn modelId="{4736C3C4-0F93-4427-9D09-DEDA46025C81}" type="presParOf" srcId="{6CD1E0F4-26B1-4347-B0A1-E469A34C5B5B}" destId="{9167911A-BA73-46B3-918F-6C47BCEA5272}" srcOrd="1" destOrd="0" presId="urn:microsoft.com/office/officeart/2005/8/layout/hierarchy2"/>
    <dgm:cxn modelId="{B53318D7-5419-46CD-BAB6-767C4B79F63A}" type="presParOf" srcId="{9167911A-BA73-46B3-918F-6C47BCEA5272}" destId="{867AAC56-0CB7-42F5-9028-6ED471184955}" srcOrd="0" destOrd="0" presId="urn:microsoft.com/office/officeart/2005/8/layout/hierarchy2"/>
    <dgm:cxn modelId="{9B15CBAE-FE62-44F6-8AA9-77BE1AC814FC}" type="presParOf" srcId="{867AAC56-0CB7-42F5-9028-6ED471184955}" destId="{946E52E9-7EE4-4B5A-9068-DCFEE0EB87F5}" srcOrd="0" destOrd="0" presId="urn:microsoft.com/office/officeart/2005/8/layout/hierarchy2"/>
    <dgm:cxn modelId="{48FA8662-ABF1-4CC8-8B1D-4196E48EBC08}" type="presParOf" srcId="{9167911A-BA73-46B3-918F-6C47BCEA5272}" destId="{3EE4639C-FB49-4A75-A3FE-20B5AF312811}" srcOrd="1" destOrd="0" presId="urn:microsoft.com/office/officeart/2005/8/layout/hierarchy2"/>
    <dgm:cxn modelId="{BBBCCA62-D5AE-4C98-AC41-12CFBE3D7069}" type="presParOf" srcId="{3EE4639C-FB49-4A75-A3FE-20B5AF312811}" destId="{FBF51309-F39A-473C-B505-3DFC79307A3B}" srcOrd="0" destOrd="0" presId="urn:microsoft.com/office/officeart/2005/8/layout/hierarchy2"/>
    <dgm:cxn modelId="{33FBEA3B-2A13-4CF4-B704-21BC051D31BF}" type="presParOf" srcId="{3EE4639C-FB49-4A75-A3FE-20B5AF312811}" destId="{1889233D-BAA2-4101-A39A-1D9ABBD1F41F}" srcOrd="1" destOrd="0" presId="urn:microsoft.com/office/officeart/2005/8/layout/hierarchy2"/>
    <dgm:cxn modelId="{09E108C4-A0C5-4BB8-9F56-4AC1E20486E8}" type="presParOf" srcId="{7C6CDC47-4705-40CE-B4CC-EFA644F06E8D}" destId="{F29B6B0D-587D-4E4F-93D5-29DDD6BB3879}" srcOrd="2" destOrd="0" presId="urn:microsoft.com/office/officeart/2005/8/layout/hierarchy2"/>
    <dgm:cxn modelId="{0DD5B901-7BBD-42F5-8FC7-E5D015D848AB}" type="presParOf" srcId="{F29B6B0D-587D-4E4F-93D5-29DDD6BB3879}" destId="{8D268428-2AF0-4AB0-9A9F-117E6F68B21F}" srcOrd="0" destOrd="0" presId="urn:microsoft.com/office/officeart/2005/8/layout/hierarchy2"/>
    <dgm:cxn modelId="{6F1182AE-D3ED-4608-9FE5-6C6658005471}" type="presParOf" srcId="{7C6CDC47-4705-40CE-B4CC-EFA644F06E8D}" destId="{225C75AF-2CB4-4CBC-A0E8-BFFB82F5C849}" srcOrd="3" destOrd="0" presId="urn:microsoft.com/office/officeart/2005/8/layout/hierarchy2"/>
    <dgm:cxn modelId="{5B6C5E74-237B-426B-80E8-284F2F1C09D5}" type="presParOf" srcId="{225C75AF-2CB4-4CBC-A0E8-BFFB82F5C849}" destId="{EC876B30-2DF8-4BDB-89D3-A1EB797BC91B}" srcOrd="0" destOrd="0" presId="urn:microsoft.com/office/officeart/2005/8/layout/hierarchy2"/>
    <dgm:cxn modelId="{038401F4-322B-43CC-8CF8-695BB8F2EE11}" type="presParOf" srcId="{225C75AF-2CB4-4CBC-A0E8-BFFB82F5C849}" destId="{3FA9C7FE-8DDC-4EE4-A799-D8E878F17712}" srcOrd="1" destOrd="0" presId="urn:microsoft.com/office/officeart/2005/8/layout/hierarchy2"/>
    <dgm:cxn modelId="{4D1DF1B2-9D43-4EC4-94A8-6269018A6B2E}" type="presParOf" srcId="{3FA9C7FE-8DDC-4EE4-A799-D8E878F17712}" destId="{954AD60E-8488-416F-9FDF-35AA18F3DAC5}" srcOrd="0" destOrd="0" presId="urn:microsoft.com/office/officeart/2005/8/layout/hierarchy2"/>
    <dgm:cxn modelId="{BF6CCE8C-1506-491F-9508-006161814B22}" type="presParOf" srcId="{954AD60E-8488-416F-9FDF-35AA18F3DAC5}" destId="{56B45944-9670-49CC-A9B6-F1C809F355E7}" srcOrd="0" destOrd="0" presId="urn:microsoft.com/office/officeart/2005/8/layout/hierarchy2"/>
    <dgm:cxn modelId="{1C173BA7-47B2-4EFB-B8C9-9D40DBEF66ED}" type="presParOf" srcId="{3FA9C7FE-8DDC-4EE4-A799-D8E878F17712}" destId="{F752DF73-38DF-4A50-94F1-785927C6C856}" srcOrd="1" destOrd="0" presId="urn:microsoft.com/office/officeart/2005/8/layout/hierarchy2"/>
    <dgm:cxn modelId="{73E2A6AE-4C18-4D3F-B1DD-B6592631D838}" type="presParOf" srcId="{F752DF73-38DF-4A50-94F1-785927C6C856}" destId="{C1503C72-115D-4D67-8441-4171BA3C26FE}" srcOrd="0" destOrd="0" presId="urn:microsoft.com/office/officeart/2005/8/layout/hierarchy2"/>
    <dgm:cxn modelId="{3C9712E7-F730-4900-957A-27BA3FBD3947}" type="presParOf" srcId="{F752DF73-38DF-4A50-94F1-785927C6C856}" destId="{398A6325-07DA-4B90-8B00-D6FE9D9D788A}" srcOrd="1" destOrd="0" presId="urn:microsoft.com/office/officeart/2005/8/layout/hierarchy2"/>
    <dgm:cxn modelId="{D38649F2-0796-4995-9E12-F11A74578C7D}" type="presParOf" srcId="{3FA9C7FE-8DDC-4EE4-A799-D8E878F17712}" destId="{5BB291E9-649D-4A1B-9082-DBC4641A89E0}" srcOrd="2" destOrd="0" presId="urn:microsoft.com/office/officeart/2005/8/layout/hierarchy2"/>
    <dgm:cxn modelId="{41D13F41-A0FB-463B-9F7E-FEECAD0EE7C1}" type="presParOf" srcId="{5BB291E9-649D-4A1B-9082-DBC4641A89E0}" destId="{D85BE777-9CCC-4A2C-BAAE-FDE2F1D60E02}" srcOrd="0" destOrd="0" presId="urn:microsoft.com/office/officeart/2005/8/layout/hierarchy2"/>
    <dgm:cxn modelId="{086AE30B-D640-4742-9F5D-49DA6F5DE3DD}" type="presParOf" srcId="{3FA9C7FE-8DDC-4EE4-A799-D8E878F17712}" destId="{70167834-7E3C-4B32-AC57-64208BA2E5C2}" srcOrd="3" destOrd="0" presId="urn:microsoft.com/office/officeart/2005/8/layout/hierarchy2"/>
    <dgm:cxn modelId="{EDA47EE2-131E-48DF-B033-39CC6964C08D}" type="presParOf" srcId="{70167834-7E3C-4B32-AC57-64208BA2E5C2}" destId="{BAAEBDAF-F8A0-437B-8E7B-36CABF137788}" srcOrd="0" destOrd="0" presId="urn:microsoft.com/office/officeart/2005/8/layout/hierarchy2"/>
    <dgm:cxn modelId="{FA86BC29-AE61-4D66-89AF-62B08CA0FC34}" type="presParOf" srcId="{70167834-7E3C-4B32-AC57-64208BA2E5C2}" destId="{2FB8512A-B0B6-4190-A982-A4EC1BF091C9}" srcOrd="1" destOrd="0" presId="urn:microsoft.com/office/officeart/2005/8/layout/hierarchy2"/>
    <dgm:cxn modelId="{DCA39627-D48E-4476-BBBB-9354C84413B7}" type="presParOf" srcId="{7C6CDC47-4705-40CE-B4CC-EFA644F06E8D}" destId="{794F2CC8-B77B-42A7-B93E-717B4E49AA00}" srcOrd="4" destOrd="0" presId="urn:microsoft.com/office/officeart/2005/8/layout/hierarchy2"/>
    <dgm:cxn modelId="{357D35A6-FD9B-4BF0-B5F8-52334799076E}" type="presParOf" srcId="{794F2CC8-B77B-42A7-B93E-717B4E49AA00}" destId="{64691457-8939-4D52-8BF1-35E20B0BD2A0}" srcOrd="0" destOrd="0" presId="urn:microsoft.com/office/officeart/2005/8/layout/hierarchy2"/>
    <dgm:cxn modelId="{6AF7AAD5-9B56-4A4B-9D28-9170E1150C49}" type="presParOf" srcId="{7C6CDC47-4705-40CE-B4CC-EFA644F06E8D}" destId="{D37EF00B-AE88-410F-9ABC-98764FBB03D1}" srcOrd="5" destOrd="0" presId="urn:microsoft.com/office/officeart/2005/8/layout/hierarchy2"/>
    <dgm:cxn modelId="{6193E6FB-1863-4BCA-9706-290720215FA4}" type="presParOf" srcId="{D37EF00B-AE88-410F-9ABC-98764FBB03D1}" destId="{7B576F5A-72BF-4DA2-A91F-DB64DBCC9FCE}" srcOrd="0" destOrd="0" presId="urn:microsoft.com/office/officeart/2005/8/layout/hierarchy2"/>
    <dgm:cxn modelId="{9E4EEF20-34DE-4CFE-9188-4205D3DDE686}" type="presParOf" srcId="{D37EF00B-AE88-410F-9ABC-98764FBB03D1}" destId="{4810A689-57BE-4ED4-9AF2-E7C5BCBE0159}" srcOrd="1" destOrd="0" presId="urn:microsoft.com/office/officeart/2005/8/layout/hierarchy2"/>
    <dgm:cxn modelId="{DB127193-7E76-4444-BA19-D33A0904E915}" type="presParOf" srcId="{4810A689-57BE-4ED4-9AF2-E7C5BCBE0159}" destId="{F264C9E2-9325-475B-87C7-A4CE8140B6D0}" srcOrd="0" destOrd="0" presId="urn:microsoft.com/office/officeart/2005/8/layout/hierarchy2"/>
    <dgm:cxn modelId="{D491DF52-9F6F-47BC-A276-8D727313945D}" type="presParOf" srcId="{F264C9E2-9325-475B-87C7-A4CE8140B6D0}" destId="{5A29B575-FF75-4843-8FF7-35BEFB7E021C}" srcOrd="0" destOrd="0" presId="urn:microsoft.com/office/officeart/2005/8/layout/hierarchy2"/>
    <dgm:cxn modelId="{3F32260A-E59B-4015-B0A2-C67869C1CD82}" type="presParOf" srcId="{4810A689-57BE-4ED4-9AF2-E7C5BCBE0159}" destId="{531A8A4D-B3A9-4F08-97A8-9C5DDF3AD35D}" srcOrd="1" destOrd="0" presId="urn:microsoft.com/office/officeart/2005/8/layout/hierarchy2"/>
    <dgm:cxn modelId="{9C2A1054-FE52-4E11-84F9-D615F68685A9}" type="presParOf" srcId="{531A8A4D-B3A9-4F08-97A8-9C5DDF3AD35D}" destId="{7F8067F1-61FB-4205-B11E-2911A809B416}" srcOrd="0" destOrd="0" presId="urn:microsoft.com/office/officeart/2005/8/layout/hierarchy2"/>
    <dgm:cxn modelId="{9D838CBC-838A-465B-995C-35123CA25BD8}" type="presParOf" srcId="{531A8A4D-B3A9-4F08-97A8-9C5DDF3AD35D}" destId="{9AA4D6F8-51AA-496A-BF27-D8BA22F57BF9}" srcOrd="1" destOrd="0" presId="urn:microsoft.com/office/officeart/2005/8/layout/hierarchy2"/>
    <dgm:cxn modelId="{64AB6BE9-2D1F-4F75-930B-687B92C6E15C}" type="presParOf" srcId="{4810A689-57BE-4ED4-9AF2-E7C5BCBE0159}" destId="{66D5E4FB-8C3B-405B-9734-14516A07BBD1}" srcOrd="2" destOrd="0" presId="urn:microsoft.com/office/officeart/2005/8/layout/hierarchy2"/>
    <dgm:cxn modelId="{4CE5F276-3E7A-4AE9-A1AA-240C52391FD4}" type="presParOf" srcId="{66D5E4FB-8C3B-405B-9734-14516A07BBD1}" destId="{0206A4E9-7C9E-459A-8614-D76B1A23E5EF}" srcOrd="0" destOrd="0" presId="urn:microsoft.com/office/officeart/2005/8/layout/hierarchy2"/>
    <dgm:cxn modelId="{5896E2CF-B722-47BC-9DC9-C47D0A1B614B}" type="presParOf" srcId="{4810A689-57BE-4ED4-9AF2-E7C5BCBE0159}" destId="{0FAE740B-B11A-4E17-9D5A-A333960D97D4}" srcOrd="3" destOrd="0" presId="urn:microsoft.com/office/officeart/2005/8/layout/hierarchy2"/>
    <dgm:cxn modelId="{02E44606-D612-4A85-B065-DACBFC3B25E7}" type="presParOf" srcId="{0FAE740B-B11A-4E17-9D5A-A333960D97D4}" destId="{456FC5C4-6DBC-4A28-8CAB-2716406452BC}" srcOrd="0" destOrd="0" presId="urn:microsoft.com/office/officeart/2005/8/layout/hierarchy2"/>
    <dgm:cxn modelId="{58101B82-E7CE-41F3-87C8-FE0D106BF4CE}" type="presParOf" srcId="{0FAE740B-B11A-4E17-9D5A-A333960D97D4}" destId="{13AC88E6-318E-4928-AD6A-E39A45EE3E68}" srcOrd="1" destOrd="0" presId="urn:microsoft.com/office/officeart/2005/8/layout/hierarchy2"/>
    <dgm:cxn modelId="{40C65844-1950-4927-9EC8-23911443436D}" type="presParOf" srcId="{4810A689-57BE-4ED4-9AF2-E7C5BCBE0159}" destId="{B55174EE-0618-4724-8A35-9E1F546928D6}" srcOrd="4" destOrd="0" presId="urn:microsoft.com/office/officeart/2005/8/layout/hierarchy2"/>
    <dgm:cxn modelId="{AB6758A3-D2D2-4AA8-9CD9-3541A0265CD1}" type="presParOf" srcId="{B55174EE-0618-4724-8A35-9E1F546928D6}" destId="{581D6B37-BA55-4B70-870F-D184CCC3F138}" srcOrd="0" destOrd="0" presId="urn:microsoft.com/office/officeart/2005/8/layout/hierarchy2"/>
    <dgm:cxn modelId="{32C0791C-DADF-4471-8E42-D40F41797416}" type="presParOf" srcId="{4810A689-57BE-4ED4-9AF2-E7C5BCBE0159}" destId="{7DF52839-AB68-437A-87B8-3C74A4D9A733}" srcOrd="5" destOrd="0" presId="urn:microsoft.com/office/officeart/2005/8/layout/hierarchy2"/>
    <dgm:cxn modelId="{D80ADE24-6B6F-4FC4-86F3-1937DAD752DF}" type="presParOf" srcId="{7DF52839-AB68-437A-87B8-3C74A4D9A733}" destId="{1B32888D-18BA-4FB7-8257-020D3241FA83}" srcOrd="0" destOrd="0" presId="urn:microsoft.com/office/officeart/2005/8/layout/hierarchy2"/>
    <dgm:cxn modelId="{E163DB47-79C3-406B-843E-9451E59A8AF4}" type="presParOf" srcId="{7DF52839-AB68-437A-87B8-3C74A4D9A733}" destId="{93D64BAF-F251-4CD9-BDF2-41CAFD3AD692}" srcOrd="1" destOrd="0" presId="urn:microsoft.com/office/officeart/2005/8/layout/hierarchy2"/>
    <dgm:cxn modelId="{72C50BD3-306F-476B-AC3C-F6BE9E3BC022}" type="presParOf" srcId="{7C6CDC47-4705-40CE-B4CC-EFA644F06E8D}" destId="{D1D33602-5A76-4E63-A2EA-E1E9C81B0A9D}" srcOrd="6" destOrd="0" presId="urn:microsoft.com/office/officeart/2005/8/layout/hierarchy2"/>
    <dgm:cxn modelId="{3B406F56-75B4-41CD-9EC6-F56C7DB25073}" type="presParOf" srcId="{D1D33602-5A76-4E63-A2EA-E1E9C81B0A9D}" destId="{A7D6F6A7-9C78-4E2F-9BCE-AC0C21FE2BCB}" srcOrd="0" destOrd="0" presId="urn:microsoft.com/office/officeart/2005/8/layout/hierarchy2"/>
    <dgm:cxn modelId="{22080DED-4B5E-4A60-8E68-C6D6BD08A400}" type="presParOf" srcId="{7C6CDC47-4705-40CE-B4CC-EFA644F06E8D}" destId="{BBE20D1C-565F-4923-88D7-BE8ECF6ACB64}" srcOrd="7" destOrd="0" presId="urn:microsoft.com/office/officeart/2005/8/layout/hierarchy2"/>
    <dgm:cxn modelId="{16CF95E8-4EAA-4499-8E43-FC8AE52ADA84}" type="presParOf" srcId="{BBE20D1C-565F-4923-88D7-BE8ECF6ACB64}" destId="{3ED836B8-CCB0-4C00-92AA-81C48077EB8A}" srcOrd="0" destOrd="0" presId="urn:microsoft.com/office/officeart/2005/8/layout/hierarchy2"/>
    <dgm:cxn modelId="{2F35AF14-86FF-4B03-9A60-1F2B4D30817F}" type="presParOf" srcId="{BBE20D1C-565F-4923-88D7-BE8ECF6ACB64}" destId="{57FF7F47-00CE-4DFB-AE77-B5069320B54D}" srcOrd="1" destOrd="0" presId="urn:microsoft.com/office/officeart/2005/8/layout/hierarchy2"/>
    <dgm:cxn modelId="{9A0B97EF-F72F-4967-874D-FF5E4884960B}" type="presParOf" srcId="{57FF7F47-00CE-4DFB-AE77-B5069320B54D}" destId="{FE0BBE5C-66C3-41F8-BFC6-9E743F6EF8C3}" srcOrd="0" destOrd="0" presId="urn:microsoft.com/office/officeart/2005/8/layout/hierarchy2"/>
    <dgm:cxn modelId="{89089003-80B2-4E33-8221-EFE54D038B9A}" type="presParOf" srcId="{FE0BBE5C-66C3-41F8-BFC6-9E743F6EF8C3}" destId="{8711C207-0CA5-4C7C-9B34-205A0AA508E3}" srcOrd="0" destOrd="0" presId="urn:microsoft.com/office/officeart/2005/8/layout/hierarchy2"/>
    <dgm:cxn modelId="{80F135D4-5CCA-4AFC-B1B4-B7A830D47FDD}" type="presParOf" srcId="{57FF7F47-00CE-4DFB-AE77-B5069320B54D}" destId="{4BEA8625-2B11-480F-8A3F-3B11CE72CAAE}" srcOrd="1" destOrd="0" presId="urn:microsoft.com/office/officeart/2005/8/layout/hierarchy2"/>
    <dgm:cxn modelId="{67793CC8-60C4-4848-8B33-96D234B863F2}" type="presParOf" srcId="{4BEA8625-2B11-480F-8A3F-3B11CE72CAAE}" destId="{D5384C35-3E52-4C62-9C4F-D0DCA3D3D10D}" srcOrd="0" destOrd="0" presId="urn:microsoft.com/office/officeart/2005/8/layout/hierarchy2"/>
    <dgm:cxn modelId="{73C13625-73F4-4B14-8D32-B4ABF67BE0FF}" type="presParOf" srcId="{4BEA8625-2B11-480F-8A3F-3B11CE72CAAE}" destId="{472C55C0-7E62-4E3A-9081-A601FA6252A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C0384-3856-464D-A41D-F6B8C08D60F9}">
      <dsp:nvSpPr>
        <dsp:cNvPr id="0" name=""/>
        <dsp:cNvSpPr/>
      </dsp:nvSpPr>
      <dsp:spPr>
        <a:xfrm>
          <a:off x="2593480" y="23896"/>
          <a:ext cx="4358392" cy="450578"/>
        </a:xfrm>
        <a:prstGeom prst="roundRect">
          <a:avLst>
            <a:gd name="adj" fmla="val 10000"/>
          </a:avLst>
        </a:prstGeom>
        <a:solidFill>
          <a:schemeClr val="tx2"/>
        </a:solidFill>
        <a:ln>
          <a:solidFill>
            <a:schemeClr val="tx2"/>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rgbClr val="00133A"/>
              </a:solidFill>
              <a:latin typeface="Times New Roman" pitchFamily="18" charset="0"/>
              <a:ea typeface="+mn-ea"/>
              <a:cs typeface="Times New Roman" pitchFamily="18" charset="0"/>
            </a:rPr>
            <a:t>Mathematics 90 Program</a:t>
          </a:r>
        </a:p>
      </dsp:txBody>
      <dsp:txXfrm>
        <a:off x="2606677" y="37093"/>
        <a:ext cx="4331998" cy="424184"/>
      </dsp:txXfrm>
    </dsp:sp>
    <dsp:sp modelId="{B39A93C7-9F9C-4A76-85BE-50729C7F3029}">
      <dsp:nvSpPr>
        <dsp:cNvPr id="0" name=""/>
        <dsp:cNvSpPr/>
      </dsp:nvSpPr>
      <dsp:spPr>
        <a:xfrm>
          <a:off x="1450546" y="474475"/>
          <a:ext cx="3322129" cy="336960"/>
        </a:xfrm>
        <a:custGeom>
          <a:avLst/>
          <a:gdLst/>
          <a:ahLst/>
          <a:cxnLst/>
          <a:rect l="0" t="0" r="0" b="0"/>
          <a:pathLst>
            <a:path>
              <a:moveTo>
                <a:pt x="2219975" y="0"/>
              </a:moveTo>
              <a:lnTo>
                <a:pt x="2219975" y="90297"/>
              </a:lnTo>
              <a:lnTo>
                <a:pt x="0" y="90297"/>
              </a:lnTo>
              <a:lnTo>
                <a:pt x="0" y="180594"/>
              </a:lnTo>
            </a:path>
          </a:pathLst>
        </a:custGeom>
        <a:noFill/>
        <a:ln w="15875" cap="rnd"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44B80B-ED9D-4807-93D0-5C8C7CDA0509}">
      <dsp:nvSpPr>
        <dsp:cNvPr id="0" name=""/>
        <dsp:cNvSpPr/>
      </dsp:nvSpPr>
      <dsp:spPr>
        <a:xfrm>
          <a:off x="916525" y="811435"/>
          <a:ext cx="1068042" cy="712028"/>
        </a:xfrm>
        <a:prstGeom prst="roundRect">
          <a:avLst>
            <a:gd name="adj" fmla="val 10000"/>
          </a:avLst>
        </a:prstGeom>
        <a:solidFill>
          <a:schemeClr val="accent3">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solidFill>
                <a:srgbClr val="00133A"/>
              </a:solidFill>
              <a:latin typeface="Times New Roman" pitchFamily="18" charset="0"/>
              <a:ea typeface="+mn-ea"/>
              <a:cs typeface="Times New Roman" pitchFamily="18" charset="0"/>
            </a:rPr>
            <a:t>Math 11</a:t>
          </a:r>
        </a:p>
      </dsp:txBody>
      <dsp:txXfrm>
        <a:off x="937380" y="832290"/>
        <a:ext cx="1026332" cy="670318"/>
      </dsp:txXfrm>
    </dsp:sp>
    <dsp:sp modelId="{AB4A59E4-D4CF-4A5A-8B8F-6736CE6E2462}">
      <dsp:nvSpPr>
        <dsp:cNvPr id="0" name=""/>
        <dsp:cNvSpPr/>
      </dsp:nvSpPr>
      <dsp:spPr>
        <a:xfrm>
          <a:off x="1392821" y="1523464"/>
          <a:ext cx="91440" cy="334617"/>
        </a:xfrm>
        <a:custGeom>
          <a:avLst/>
          <a:gdLst/>
          <a:ahLst/>
          <a:cxnLst/>
          <a:rect l="0" t="0" r="0" b="0"/>
          <a:pathLst>
            <a:path>
              <a:moveTo>
                <a:pt x="45720" y="0"/>
              </a:moveTo>
              <a:lnTo>
                <a:pt x="45720" y="411410"/>
              </a:lnTo>
            </a:path>
          </a:pathLst>
        </a:custGeom>
        <a:noFill/>
        <a:ln w="15875" cap="rnd"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184E2F-DFDE-46F5-8F67-9D9659AE6C7B}">
      <dsp:nvSpPr>
        <dsp:cNvPr id="0" name=""/>
        <dsp:cNvSpPr/>
      </dsp:nvSpPr>
      <dsp:spPr>
        <a:xfrm>
          <a:off x="904520" y="1858081"/>
          <a:ext cx="1068042" cy="712028"/>
        </a:xfrm>
        <a:prstGeom prst="roundRect">
          <a:avLst>
            <a:gd name="adj" fmla="val 10000"/>
          </a:avLst>
        </a:prstGeom>
        <a:solidFill>
          <a:schemeClr val="accent3">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solidFill>
                <a:srgbClr val="00133A"/>
              </a:solidFill>
              <a:latin typeface="Times New Roman" pitchFamily="18" charset="0"/>
              <a:ea typeface="+mn-ea"/>
              <a:cs typeface="Times New Roman" pitchFamily="18" charset="0"/>
            </a:rPr>
            <a:t>Math 21</a:t>
          </a:r>
        </a:p>
      </dsp:txBody>
      <dsp:txXfrm>
        <a:off x="925375" y="1878936"/>
        <a:ext cx="1026332" cy="670318"/>
      </dsp:txXfrm>
    </dsp:sp>
    <dsp:sp modelId="{648964FD-2CC8-45DA-A63B-E65DF5A8FB0F}">
      <dsp:nvSpPr>
        <dsp:cNvPr id="0" name=""/>
        <dsp:cNvSpPr/>
      </dsp:nvSpPr>
      <dsp:spPr>
        <a:xfrm>
          <a:off x="4772676" y="474475"/>
          <a:ext cx="1062153" cy="312865"/>
        </a:xfrm>
        <a:custGeom>
          <a:avLst/>
          <a:gdLst/>
          <a:ahLst/>
          <a:cxnLst/>
          <a:rect l="0" t="0" r="0" b="0"/>
          <a:pathLst>
            <a:path>
              <a:moveTo>
                <a:pt x="0" y="0"/>
              </a:moveTo>
              <a:lnTo>
                <a:pt x="0" y="131719"/>
              </a:lnTo>
              <a:lnTo>
                <a:pt x="957944" y="131719"/>
              </a:lnTo>
              <a:lnTo>
                <a:pt x="957944" y="263438"/>
              </a:lnTo>
            </a:path>
          </a:pathLst>
        </a:custGeom>
        <a:noFill/>
        <a:ln w="15875" cap="rnd"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8A6D28-DE13-4CAC-91E4-2659C3FA667E}">
      <dsp:nvSpPr>
        <dsp:cNvPr id="0" name=""/>
        <dsp:cNvSpPr/>
      </dsp:nvSpPr>
      <dsp:spPr>
        <a:xfrm>
          <a:off x="2754258" y="787340"/>
          <a:ext cx="6161141" cy="712028"/>
        </a:xfrm>
        <a:prstGeom prst="roundRect">
          <a:avLst>
            <a:gd name="adj" fmla="val 10000"/>
          </a:avLst>
        </a:prstGeom>
        <a:solidFill>
          <a:srgbClr val="FFC0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b="1" kern="1200">
              <a:solidFill>
                <a:srgbClr val="00133A"/>
              </a:solidFill>
              <a:latin typeface="Times New Roman" pitchFamily="18" charset="0"/>
              <a:ea typeface="+mn-ea"/>
              <a:cs typeface="Times New Roman" pitchFamily="18" charset="0"/>
            </a:rPr>
            <a:t>Workplace &amp; Apprenticeship Mathematics 10 (MWA 10)  AND/OR</a:t>
          </a:r>
          <a:endParaRPr lang="en-US" sz="1100" b="1" kern="1200">
            <a:solidFill>
              <a:srgbClr val="00133A"/>
            </a:solidFill>
            <a:latin typeface="Times New Roman"/>
            <a:ea typeface="+mn-ea"/>
            <a:cs typeface="Times New Roman"/>
          </a:endParaRPr>
        </a:p>
        <a:p>
          <a:pPr marL="0" lvl="0" indent="0" algn="ctr" defTabSz="488950" rtl="0">
            <a:lnSpc>
              <a:spcPct val="90000"/>
            </a:lnSpc>
            <a:spcBef>
              <a:spcPct val="0"/>
            </a:spcBef>
            <a:spcAft>
              <a:spcPct val="35000"/>
            </a:spcAft>
            <a:buNone/>
          </a:pPr>
          <a:r>
            <a:rPr lang="en-US" sz="1100" b="1" kern="1200">
              <a:solidFill>
                <a:srgbClr val="00133A"/>
              </a:solidFill>
              <a:latin typeface="Times New Roman"/>
              <a:ea typeface="+mn-ea"/>
              <a:cs typeface="Times New Roman"/>
            </a:rPr>
            <a:t>Foundations of Mathematics &amp; Pre-Calculus 10 (MFP 10)</a:t>
          </a:r>
        </a:p>
      </dsp:txBody>
      <dsp:txXfrm>
        <a:off x="2775113" y="808195"/>
        <a:ext cx="6119431" cy="670318"/>
      </dsp:txXfrm>
    </dsp:sp>
    <dsp:sp modelId="{06DF1CF7-12C5-4003-BEAC-6A410A229268}">
      <dsp:nvSpPr>
        <dsp:cNvPr id="0" name=""/>
        <dsp:cNvSpPr/>
      </dsp:nvSpPr>
      <dsp:spPr>
        <a:xfrm>
          <a:off x="3508303" y="1499369"/>
          <a:ext cx="2326525" cy="385584"/>
        </a:xfrm>
        <a:custGeom>
          <a:avLst/>
          <a:gdLst/>
          <a:ahLst/>
          <a:cxnLst/>
          <a:rect l="0" t="0" r="0" b="0"/>
          <a:pathLst>
            <a:path>
              <a:moveTo>
                <a:pt x="1511373" y="0"/>
              </a:moveTo>
              <a:lnTo>
                <a:pt x="1511373" y="130947"/>
              </a:lnTo>
              <a:lnTo>
                <a:pt x="0" y="130947"/>
              </a:lnTo>
              <a:lnTo>
                <a:pt x="0" y="261894"/>
              </a:lnTo>
            </a:path>
          </a:pathLst>
        </a:custGeom>
        <a:noFill/>
        <a:ln w="15875" cap="rnd"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137A60-5B21-4996-9CB4-6F6A095BEF64}">
      <dsp:nvSpPr>
        <dsp:cNvPr id="0" name=""/>
        <dsp:cNvSpPr/>
      </dsp:nvSpPr>
      <dsp:spPr>
        <a:xfrm>
          <a:off x="2854624" y="1884953"/>
          <a:ext cx="1307358" cy="712028"/>
        </a:xfrm>
        <a:prstGeom prst="roundRect">
          <a:avLst>
            <a:gd name="adj" fmla="val 10000"/>
          </a:avLst>
        </a:prstGeom>
        <a:solidFill>
          <a:schemeClr val="accent3">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solidFill>
                <a:srgbClr val="00133A"/>
              </a:solidFill>
              <a:latin typeface="Times New Roman"/>
              <a:ea typeface="+mn-ea"/>
              <a:cs typeface="Times New Roman"/>
            </a:rPr>
            <a:t>Foundations of Mathematics 20</a:t>
          </a:r>
        </a:p>
        <a:p>
          <a:pPr marL="0" lvl="0" indent="0" algn="ctr" defTabSz="488950">
            <a:lnSpc>
              <a:spcPct val="90000"/>
            </a:lnSpc>
            <a:spcBef>
              <a:spcPct val="0"/>
            </a:spcBef>
            <a:spcAft>
              <a:spcPct val="35000"/>
            </a:spcAft>
            <a:buNone/>
          </a:pPr>
          <a:r>
            <a:rPr lang="en-US" sz="1100" b="1" kern="1200">
              <a:solidFill>
                <a:srgbClr val="00133A"/>
              </a:solidFill>
              <a:latin typeface="Times New Roman"/>
              <a:ea typeface="+mn-ea"/>
              <a:cs typeface="Times New Roman"/>
            </a:rPr>
            <a:t>(MFO 20)</a:t>
          </a:r>
        </a:p>
      </dsp:txBody>
      <dsp:txXfrm>
        <a:off x="2875479" y="1905808"/>
        <a:ext cx="1265648" cy="670318"/>
      </dsp:txXfrm>
    </dsp:sp>
    <dsp:sp modelId="{1841153E-A62C-49CD-8D91-77515B82D851}">
      <dsp:nvSpPr>
        <dsp:cNvPr id="0" name=""/>
        <dsp:cNvSpPr/>
      </dsp:nvSpPr>
      <dsp:spPr>
        <a:xfrm>
          <a:off x="3462583" y="2596981"/>
          <a:ext cx="91440" cy="272564"/>
        </a:xfrm>
        <a:custGeom>
          <a:avLst/>
          <a:gdLst/>
          <a:ahLst/>
          <a:cxnLst/>
          <a:rect l="0" t="0" r="0" b="0"/>
          <a:pathLst>
            <a:path>
              <a:moveTo>
                <a:pt x="45720" y="0"/>
              </a:moveTo>
              <a:lnTo>
                <a:pt x="45720" y="261894"/>
              </a:lnTo>
            </a:path>
          </a:pathLst>
        </a:custGeom>
        <a:noFill/>
        <a:ln w="15875" cap="rnd" cmpd="sng" algn="ctr">
          <a:solidFill>
            <a:schemeClr val="accent3">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163E32-0B71-4AE0-A3BF-25B06880D4F0}">
      <dsp:nvSpPr>
        <dsp:cNvPr id="0" name=""/>
        <dsp:cNvSpPr/>
      </dsp:nvSpPr>
      <dsp:spPr>
        <a:xfrm>
          <a:off x="2878425" y="2869546"/>
          <a:ext cx="1284235" cy="712028"/>
        </a:xfrm>
        <a:prstGeom prst="roundRect">
          <a:avLst>
            <a:gd name="adj" fmla="val 10000"/>
          </a:avLst>
        </a:prstGeom>
        <a:solidFill>
          <a:schemeClr val="accent3">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solidFill>
                <a:srgbClr val="00133A"/>
              </a:solidFill>
              <a:latin typeface="Times New Roman"/>
              <a:ea typeface="+mn-ea"/>
              <a:cs typeface="Times New Roman"/>
            </a:rPr>
            <a:t>Foundations of Mathematics 30</a:t>
          </a:r>
        </a:p>
        <a:p>
          <a:pPr marL="0" lvl="0" indent="0" algn="ctr" defTabSz="488950">
            <a:lnSpc>
              <a:spcPct val="90000"/>
            </a:lnSpc>
            <a:spcBef>
              <a:spcPct val="0"/>
            </a:spcBef>
            <a:spcAft>
              <a:spcPct val="35000"/>
            </a:spcAft>
            <a:buNone/>
          </a:pPr>
          <a:r>
            <a:rPr lang="en-US" sz="1100" b="1" kern="1200">
              <a:solidFill>
                <a:srgbClr val="00133A"/>
              </a:solidFill>
              <a:latin typeface="Times New Roman"/>
              <a:ea typeface="+mn-ea"/>
              <a:cs typeface="Times New Roman"/>
            </a:rPr>
            <a:t>(MFO 30)</a:t>
          </a:r>
        </a:p>
      </dsp:txBody>
      <dsp:txXfrm>
        <a:off x="2899280" y="2890401"/>
        <a:ext cx="1242525" cy="670318"/>
      </dsp:txXfrm>
    </dsp:sp>
    <dsp:sp modelId="{9670ABAE-0ACA-4712-9AB4-B73F3190B555}">
      <dsp:nvSpPr>
        <dsp:cNvPr id="0" name=""/>
        <dsp:cNvSpPr/>
      </dsp:nvSpPr>
      <dsp:spPr>
        <a:xfrm>
          <a:off x="5501682" y="1499369"/>
          <a:ext cx="333147" cy="373337"/>
        </a:xfrm>
        <a:custGeom>
          <a:avLst/>
          <a:gdLst/>
          <a:ahLst/>
          <a:cxnLst/>
          <a:rect l="0" t="0" r="0" b="0"/>
          <a:pathLst>
            <a:path>
              <a:moveTo>
                <a:pt x="50569" y="0"/>
              </a:moveTo>
              <a:lnTo>
                <a:pt x="50569" y="130947"/>
              </a:lnTo>
              <a:lnTo>
                <a:pt x="45720" y="130947"/>
              </a:lnTo>
              <a:lnTo>
                <a:pt x="45720" y="261894"/>
              </a:lnTo>
            </a:path>
          </a:pathLst>
        </a:custGeom>
        <a:noFill/>
        <a:ln w="15875" cap="rnd"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1FCE46-958F-462A-A9BA-0ABE5F82CEDF}">
      <dsp:nvSpPr>
        <dsp:cNvPr id="0" name=""/>
        <dsp:cNvSpPr/>
      </dsp:nvSpPr>
      <dsp:spPr>
        <a:xfrm>
          <a:off x="4867889" y="1872706"/>
          <a:ext cx="1267584" cy="712028"/>
        </a:xfrm>
        <a:prstGeom prst="roundRect">
          <a:avLst>
            <a:gd name="adj" fmla="val 10000"/>
          </a:avLst>
        </a:prstGeom>
        <a:solidFill>
          <a:schemeClr val="accent5">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solidFill>
                <a:srgbClr val="00133A"/>
              </a:solidFill>
              <a:latin typeface="Times New Roman" pitchFamily="18" charset="0"/>
              <a:ea typeface="+mn-ea"/>
              <a:cs typeface="Times New Roman" pitchFamily="18" charset="0"/>
            </a:rPr>
            <a:t>Pre-Calculus 20</a:t>
          </a:r>
        </a:p>
        <a:p>
          <a:pPr marL="0" lvl="0" indent="0" algn="ctr" defTabSz="488950">
            <a:lnSpc>
              <a:spcPct val="90000"/>
            </a:lnSpc>
            <a:spcBef>
              <a:spcPct val="0"/>
            </a:spcBef>
            <a:spcAft>
              <a:spcPct val="35000"/>
            </a:spcAft>
            <a:buNone/>
          </a:pPr>
          <a:r>
            <a:rPr lang="en-US" sz="1100" b="1" kern="1200">
              <a:solidFill>
                <a:srgbClr val="00133A"/>
              </a:solidFill>
              <a:latin typeface="Times New Roman" pitchFamily="18" charset="0"/>
              <a:ea typeface="+mn-ea"/>
              <a:cs typeface="Times New Roman" pitchFamily="18" charset="0"/>
            </a:rPr>
            <a:t>(MPC 20)</a:t>
          </a:r>
        </a:p>
      </dsp:txBody>
      <dsp:txXfrm>
        <a:off x="4888744" y="1893561"/>
        <a:ext cx="1225874" cy="670318"/>
      </dsp:txXfrm>
    </dsp:sp>
    <dsp:sp modelId="{A08AB7AE-9EAF-44F5-8B25-EEE5122547C7}">
      <dsp:nvSpPr>
        <dsp:cNvPr id="0" name=""/>
        <dsp:cNvSpPr/>
      </dsp:nvSpPr>
      <dsp:spPr>
        <a:xfrm>
          <a:off x="5455962" y="2584735"/>
          <a:ext cx="91440" cy="272571"/>
        </a:xfrm>
        <a:custGeom>
          <a:avLst/>
          <a:gdLst/>
          <a:ahLst/>
          <a:cxnLst/>
          <a:rect l="0" t="0" r="0" b="0"/>
          <a:pathLst>
            <a:path>
              <a:moveTo>
                <a:pt x="45720" y="0"/>
              </a:moveTo>
              <a:lnTo>
                <a:pt x="45720" y="261894"/>
              </a:lnTo>
            </a:path>
          </a:pathLst>
        </a:custGeom>
        <a:noFill/>
        <a:ln w="15875" cap="rnd" cmpd="sng" algn="ctr">
          <a:solidFill>
            <a:schemeClr val="accent3">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25CEBE-E016-4F73-986F-7563C1E27259}">
      <dsp:nvSpPr>
        <dsp:cNvPr id="0" name=""/>
        <dsp:cNvSpPr/>
      </dsp:nvSpPr>
      <dsp:spPr>
        <a:xfrm>
          <a:off x="4869214" y="2857306"/>
          <a:ext cx="1313830" cy="712028"/>
        </a:xfrm>
        <a:prstGeom prst="roundRect">
          <a:avLst>
            <a:gd name="adj" fmla="val 10000"/>
          </a:avLst>
        </a:prstGeom>
        <a:solidFill>
          <a:schemeClr val="accent5">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solidFill>
                <a:srgbClr val="00133A"/>
              </a:solidFill>
              <a:latin typeface="Times New Roman"/>
              <a:ea typeface="+mn-ea"/>
              <a:cs typeface="Times New Roman"/>
            </a:rPr>
            <a:t>Pre-Calculus 30</a:t>
          </a:r>
        </a:p>
        <a:p>
          <a:pPr marL="0" lvl="0" indent="0" algn="ctr" defTabSz="488950">
            <a:lnSpc>
              <a:spcPct val="90000"/>
            </a:lnSpc>
            <a:spcBef>
              <a:spcPct val="0"/>
            </a:spcBef>
            <a:spcAft>
              <a:spcPct val="35000"/>
            </a:spcAft>
            <a:buNone/>
          </a:pPr>
          <a:r>
            <a:rPr lang="en-US" sz="1100" b="1" kern="1200">
              <a:solidFill>
                <a:srgbClr val="00133A"/>
              </a:solidFill>
              <a:latin typeface="Times New Roman"/>
              <a:ea typeface="+mn-ea"/>
              <a:cs typeface="Times New Roman"/>
            </a:rPr>
            <a:t>(MPC 30)</a:t>
          </a:r>
        </a:p>
      </dsp:txBody>
      <dsp:txXfrm>
        <a:off x="4890069" y="2878161"/>
        <a:ext cx="1272120" cy="670318"/>
      </dsp:txXfrm>
    </dsp:sp>
    <dsp:sp modelId="{789AD285-FC74-4F39-AA8F-9337DFFC58A1}">
      <dsp:nvSpPr>
        <dsp:cNvPr id="0" name=""/>
        <dsp:cNvSpPr/>
      </dsp:nvSpPr>
      <dsp:spPr>
        <a:xfrm>
          <a:off x="5480409" y="3569334"/>
          <a:ext cx="91440" cy="163061"/>
        </a:xfrm>
        <a:custGeom>
          <a:avLst/>
          <a:gdLst/>
          <a:ahLst/>
          <a:cxnLst/>
          <a:rect l="0" t="0" r="0" b="0"/>
          <a:pathLst>
            <a:path>
              <a:moveTo>
                <a:pt x="45720" y="0"/>
              </a:moveTo>
              <a:lnTo>
                <a:pt x="45720" y="261894"/>
              </a:lnTo>
            </a:path>
          </a:pathLst>
        </a:custGeom>
        <a:noFill/>
        <a:ln w="15875" cap="rnd" cmpd="sng" algn="ctr">
          <a:solidFill>
            <a:schemeClr val="accent3">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0E8A2C-1B3E-4B4B-8A2A-CE3BC513C06B}">
      <dsp:nvSpPr>
        <dsp:cNvPr id="0" name=""/>
        <dsp:cNvSpPr/>
      </dsp:nvSpPr>
      <dsp:spPr>
        <a:xfrm>
          <a:off x="4874799" y="3732396"/>
          <a:ext cx="1351639" cy="712028"/>
        </a:xfrm>
        <a:prstGeom prst="roundRect">
          <a:avLst>
            <a:gd name="adj" fmla="val 10000"/>
          </a:avLst>
        </a:prstGeom>
        <a:solidFill>
          <a:schemeClr val="accent5">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solidFill>
                <a:srgbClr val="00133A"/>
              </a:solidFill>
              <a:latin typeface="Times New Roman"/>
              <a:ea typeface="+mn-ea"/>
              <a:cs typeface="Times New Roman"/>
            </a:rPr>
            <a:t>Calculus 30</a:t>
          </a:r>
        </a:p>
        <a:p>
          <a:pPr marL="0" lvl="0" indent="0" algn="ctr" defTabSz="488950">
            <a:lnSpc>
              <a:spcPct val="90000"/>
            </a:lnSpc>
            <a:spcBef>
              <a:spcPct val="0"/>
            </a:spcBef>
            <a:spcAft>
              <a:spcPct val="35000"/>
            </a:spcAft>
            <a:buNone/>
          </a:pPr>
          <a:r>
            <a:rPr lang="en-US" sz="1100" b="1" kern="1200">
              <a:solidFill>
                <a:srgbClr val="00133A"/>
              </a:solidFill>
              <a:latin typeface="Times New Roman"/>
              <a:ea typeface="+mn-ea"/>
              <a:cs typeface="Times New Roman"/>
            </a:rPr>
            <a:t>(CAL 30)</a:t>
          </a:r>
        </a:p>
      </dsp:txBody>
      <dsp:txXfrm>
        <a:off x="4895654" y="3753251"/>
        <a:ext cx="1309929" cy="670318"/>
      </dsp:txXfrm>
    </dsp:sp>
    <dsp:sp modelId="{E5E582DB-6843-4A8B-BD4C-651A3204ED3A}">
      <dsp:nvSpPr>
        <dsp:cNvPr id="0" name=""/>
        <dsp:cNvSpPr/>
      </dsp:nvSpPr>
      <dsp:spPr>
        <a:xfrm>
          <a:off x="5834829" y="1499369"/>
          <a:ext cx="1652920" cy="385577"/>
        </a:xfrm>
        <a:custGeom>
          <a:avLst/>
          <a:gdLst/>
          <a:ahLst/>
          <a:cxnLst/>
          <a:rect l="0" t="0" r="0" b="0"/>
          <a:pathLst>
            <a:path>
              <a:moveTo>
                <a:pt x="0" y="0"/>
              </a:moveTo>
              <a:lnTo>
                <a:pt x="0" y="130947"/>
              </a:lnTo>
              <a:lnTo>
                <a:pt x="1506257" y="130947"/>
              </a:lnTo>
              <a:lnTo>
                <a:pt x="1506257" y="261894"/>
              </a:lnTo>
            </a:path>
          </a:pathLst>
        </a:custGeom>
        <a:noFill/>
        <a:ln w="15875" cap="rnd"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FC63CE-00AD-468F-9583-470DB1EC04FB}">
      <dsp:nvSpPr>
        <dsp:cNvPr id="0" name=""/>
        <dsp:cNvSpPr/>
      </dsp:nvSpPr>
      <dsp:spPr>
        <a:xfrm>
          <a:off x="6828505" y="1884946"/>
          <a:ext cx="1318487" cy="712028"/>
        </a:xfrm>
        <a:prstGeom prst="roundRect">
          <a:avLst>
            <a:gd name="adj" fmla="val 10000"/>
          </a:avLst>
        </a:prstGeom>
        <a:solidFill>
          <a:schemeClr val="accent1">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solidFill>
                <a:srgbClr val="00133A"/>
              </a:solidFill>
              <a:latin typeface="Times New Roman"/>
              <a:ea typeface="+mn-ea"/>
              <a:cs typeface="Times New Roman"/>
            </a:rPr>
            <a:t>Workplace &amp; Apprenticeship 20</a:t>
          </a:r>
        </a:p>
        <a:p>
          <a:pPr marL="0" lvl="0" indent="0" algn="ctr" defTabSz="488950">
            <a:lnSpc>
              <a:spcPct val="90000"/>
            </a:lnSpc>
            <a:spcBef>
              <a:spcPct val="0"/>
            </a:spcBef>
            <a:spcAft>
              <a:spcPct val="35000"/>
            </a:spcAft>
            <a:buNone/>
          </a:pPr>
          <a:r>
            <a:rPr lang="en-US" sz="1100" b="1" kern="1200">
              <a:solidFill>
                <a:srgbClr val="00133A"/>
              </a:solidFill>
              <a:latin typeface="Times New Roman"/>
              <a:ea typeface="+mn-ea"/>
              <a:cs typeface="Times New Roman"/>
            </a:rPr>
            <a:t>(MWA 20)</a:t>
          </a:r>
        </a:p>
      </dsp:txBody>
      <dsp:txXfrm>
        <a:off x="6849360" y="1905801"/>
        <a:ext cx="1276777" cy="670318"/>
      </dsp:txXfrm>
    </dsp:sp>
    <dsp:sp modelId="{AEDDB258-A8DF-4D3D-A406-ADB2727DA41A}">
      <dsp:nvSpPr>
        <dsp:cNvPr id="0" name=""/>
        <dsp:cNvSpPr/>
      </dsp:nvSpPr>
      <dsp:spPr>
        <a:xfrm>
          <a:off x="7442029" y="2596974"/>
          <a:ext cx="91440" cy="272571"/>
        </a:xfrm>
        <a:custGeom>
          <a:avLst/>
          <a:gdLst/>
          <a:ahLst/>
          <a:cxnLst/>
          <a:rect l="0" t="0" r="0" b="0"/>
          <a:pathLst>
            <a:path>
              <a:moveTo>
                <a:pt x="45720" y="0"/>
              </a:moveTo>
              <a:lnTo>
                <a:pt x="45720" y="261894"/>
              </a:lnTo>
            </a:path>
          </a:pathLst>
        </a:custGeom>
        <a:noFill/>
        <a:ln w="15875" cap="rnd" cmpd="sng" algn="ctr">
          <a:solidFill>
            <a:schemeClr val="accent3">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ED6D67-AAD1-448E-A7DF-FE1AEBE8067B}">
      <dsp:nvSpPr>
        <dsp:cNvPr id="0" name=""/>
        <dsp:cNvSpPr/>
      </dsp:nvSpPr>
      <dsp:spPr>
        <a:xfrm>
          <a:off x="6846224" y="2869546"/>
          <a:ext cx="1332009" cy="712028"/>
        </a:xfrm>
        <a:prstGeom prst="roundRect">
          <a:avLst>
            <a:gd name="adj" fmla="val 10000"/>
          </a:avLst>
        </a:prstGeom>
        <a:solidFill>
          <a:schemeClr val="accent1">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solidFill>
                <a:srgbClr val="00133A"/>
              </a:solidFill>
              <a:latin typeface="Times New Roman"/>
              <a:ea typeface="+mn-ea"/>
              <a:cs typeface="Times New Roman"/>
            </a:rPr>
            <a:t>Workplace &amp; Apprenticeship 30</a:t>
          </a:r>
        </a:p>
        <a:p>
          <a:pPr marL="0" lvl="0" indent="0" algn="ctr" defTabSz="488950">
            <a:lnSpc>
              <a:spcPct val="90000"/>
            </a:lnSpc>
            <a:spcBef>
              <a:spcPct val="0"/>
            </a:spcBef>
            <a:spcAft>
              <a:spcPct val="35000"/>
            </a:spcAft>
            <a:buNone/>
          </a:pPr>
          <a:r>
            <a:rPr lang="en-US" sz="1100" b="1" kern="1200">
              <a:solidFill>
                <a:srgbClr val="00133A"/>
              </a:solidFill>
              <a:latin typeface="Times New Roman"/>
              <a:ea typeface="+mn-ea"/>
              <a:cs typeface="Times New Roman"/>
            </a:rPr>
            <a:t>(MWA 30)</a:t>
          </a:r>
        </a:p>
      </dsp:txBody>
      <dsp:txXfrm>
        <a:off x="6867079" y="2890401"/>
        <a:ext cx="1290299" cy="6703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C6542-A115-42B0-BA54-B9F45F41C6C5}">
      <dsp:nvSpPr>
        <dsp:cNvPr id="0" name=""/>
        <dsp:cNvSpPr/>
      </dsp:nvSpPr>
      <dsp:spPr>
        <a:xfrm>
          <a:off x="534180" y="2258873"/>
          <a:ext cx="1285635" cy="642817"/>
        </a:xfrm>
        <a:prstGeom prst="roundRect">
          <a:avLst>
            <a:gd name="adj" fmla="val 10000"/>
          </a:avLst>
        </a:prstGeo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CA" sz="1500" b="1" kern="1200">
              <a:solidFill>
                <a:sysClr val="windowText" lastClr="000000"/>
              </a:solidFill>
              <a:latin typeface="Century Gothic"/>
              <a:ea typeface="+mn-ea"/>
              <a:cs typeface="+mn-cs"/>
            </a:rPr>
            <a:t>Science 10</a:t>
          </a:r>
        </a:p>
      </dsp:txBody>
      <dsp:txXfrm>
        <a:off x="553007" y="2277700"/>
        <a:ext cx="1247981" cy="605163"/>
      </dsp:txXfrm>
    </dsp:sp>
    <dsp:sp modelId="{9C09BDDD-01D2-48E9-9B45-BBAD31B9C427}">
      <dsp:nvSpPr>
        <dsp:cNvPr id="0" name=""/>
        <dsp:cNvSpPr/>
      </dsp:nvSpPr>
      <dsp:spPr>
        <a:xfrm rot="17616430">
          <a:off x="1115450" y="1492370"/>
          <a:ext cx="2349700" cy="22763"/>
        </a:xfrm>
        <a:custGeom>
          <a:avLst/>
          <a:gdLst/>
          <a:ahLst/>
          <a:cxnLst/>
          <a:rect l="0" t="0" r="0" b="0"/>
          <a:pathLst>
            <a:path>
              <a:moveTo>
                <a:pt x="0" y="11381"/>
              </a:moveTo>
              <a:lnTo>
                <a:pt x="1922984" y="11381"/>
              </a:lnTo>
            </a:path>
          </a:pathLst>
        </a:custGeom>
        <a:noFill/>
        <a:ln w="25400" cap="flat" cmpd="sng" algn="ctr">
          <a:solidFill>
            <a:srgbClr val="B5AE5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CA" sz="800" kern="1200">
            <a:solidFill>
              <a:sysClr val="windowText" lastClr="000000">
                <a:hueOff val="0"/>
                <a:satOff val="0"/>
                <a:lumOff val="0"/>
                <a:alphaOff val="0"/>
              </a:sysClr>
            </a:solidFill>
            <a:latin typeface="Century Gothic"/>
            <a:ea typeface="+mn-ea"/>
            <a:cs typeface="+mn-cs"/>
          </a:endParaRPr>
        </a:p>
      </dsp:txBody>
      <dsp:txXfrm>
        <a:off x="2231558" y="1445009"/>
        <a:ext cx="117485" cy="117485"/>
      </dsp:txXfrm>
    </dsp:sp>
    <dsp:sp modelId="{B1325517-9FEF-4923-9889-D8FD4C28D991}">
      <dsp:nvSpPr>
        <dsp:cNvPr id="0" name=""/>
        <dsp:cNvSpPr/>
      </dsp:nvSpPr>
      <dsp:spPr>
        <a:xfrm>
          <a:off x="2760786" y="105812"/>
          <a:ext cx="1285635" cy="642817"/>
        </a:xfrm>
        <a:prstGeom prst="roundRect">
          <a:avLst>
            <a:gd name="adj" fmla="val 10000"/>
          </a:avLst>
        </a:prstGeo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CA" sz="1500" b="1" kern="1200">
              <a:solidFill>
                <a:sysClr val="windowText" lastClr="000000"/>
              </a:solidFill>
              <a:latin typeface="Century Gothic"/>
              <a:ea typeface="+mn-ea"/>
              <a:cs typeface="+mn-cs"/>
            </a:rPr>
            <a:t>Health Science 20</a:t>
          </a:r>
        </a:p>
      </dsp:txBody>
      <dsp:txXfrm>
        <a:off x="2779613" y="124639"/>
        <a:ext cx="1247981" cy="605163"/>
      </dsp:txXfrm>
    </dsp:sp>
    <dsp:sp modelId="{867AAC56-0CB7-42F5-9028-6ED471184955}">
      <dsp:nvSpPr>
        <dsp:cNvPr id="0" name=""/>
        <dsp:cNvSpPr/>
      </dsp:nvSpPr>
      <dsp:spPr>
        <a:xfrm rot="955578">
          <a:off x="4029743" y="535069"/>
          <a:ext cx="869020" cy="22763"/>
        </a:xfrm>
        <a:custGeom>
          <a:avLst/>
          <a:gdLst/>
          <a:ahLst/>
          <a:cxnLst/>
          <a:rect l="0" t="0" r="0" b="0"/>
          <a:pathLst>
            <a:path>
              <a:moveTo>
                <a:pt x="0" y="11381"/>
              </a:moveTo>
              <a:lnTo>
                <a:pt x="711202" y="11381"/>
              </a:lnTo>
            </a:path>
          </a:pathLst>
        </a:custGeom>
        <a:noFill/>
        <a:ln w="25400" cap="flat" cmpd="sng" algn="ctr">
          <a:solidFill>
            <a:srgbClr val="B5AE53">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a:solidFill>
              <a:sysClr val="windowText" lastClr="000000">
                <a:hueOff val="0"/>
                <a:satOff val="0"/>
                <a:lumOff val="0"/>
                <a:alphaOff val="0"/>
              </a:sysClr>
            </a:solidFill>
            <a:latin typeface="Century Gothic"/>
            <a:ea typeface="+mn-ea"/>
            <a:cs typeface="+mn-cs"/>
          </a:endParaRPr>
        </a:p>
      </dsp:txBody>
      <dsp:txXfrm>
        <a:off x="4442528" y="524726"/>
        <a:ext cx="43451" cy="43451"/>
      </dsp:txXfrm>
    </dsp:sp>
    <dsp:sp modelId="{FBF51309-F39A-473C-B505-3DFC79307A3B}">
      <dsp:nvSpPr>
        <dsp:cNvPr id="0" name=""/>
        <dsp:cNvSpPr/>
      </dsp:nvSpPr>
      <dsp:spPr>
        <a:xfrm>
          <a:off x="4882085" y="344272"/>
          <a:ext cx="1285635" cy="642817"/>
        </a:xfrm>
        <a:prstGeom prst="roundRect">
          <a:avLst>
            <a:gd name="adj" fmla="val 10000"/>
          </a:avLst>
        </a:prstGeo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CA" sz="1500" kern="1200">
              <a:solidFill>
                <a:sysClr val="windowText" lastClr="000000"/>
              </a:solidFill>
              <a:latin typeface="Century Gothic"/>
              <a:ea typeface="+mn-ea"/>
              <a:cs typeface="+mn-cs"/>
            </a:rPr>
            <a:t>Biology 30 </a:t>
          </a:r>
        </a:p>
      </dsp:txBody>
      <dsp:txXfrm>
        <a:off x="4900912" y="363099"/>
        <a:ext cx="1247981" cy="605163"/>
      </dsp:txXfrm>
    </dsp:sp>
    <dsp:sp modelId="{F29B6B0D-587D-4E4F-93D5-29DDD6BB3879}">
      <dsp:nvSpPr>
        <dsp:cNvPr id="0" name=""/>
        <dsp:cNvSpPr/>
      </dsp:nvSpPr>
      <dsp:spPr>
        <a:xfrm rot="19363297">
          <a:off x="1697836" y="2207264"/>
          <a:ext cx="1194134" cy="22763"/>
        </a:xfrm>
        <a:custGeom>
          <a:avLst/>
          <a:gdLst/>
          <a:ahLst/>
          <a:cxnLst/>
          <a:rect l="0" t="0" r="0" b="0"/>
          <a:pathLst>
            <a:path>
              <a:moveTo>
                <a:pt x="0" y="11381"/>
              </a:moveTo>
              <a:lnTo>
                <a:pt x="977273" y="11381"/>
              </a:lnTo>
            </a:path>
          </a:pathLst>
        </a:custGeom>
        <a:noFill/>
        <a:ln w="25400" cap="flat" cmpd="sng" algn="ctr">
          <a:solidFill>
            <a:srgbClr val="B5AE5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a:solidFill>
              <a:sysClr val="windowText" lastClr="000000">
                <a:hueOff val="0"/>
                <a:satOff val="0"/>
                <a:lumOff val="0"/>
                <a:alphaOff val="0"/>
              </a:sysClr>
            </a:solidFill>
            <a:latin typeface="Century Gothic"/>
            <a:ea typeface="+mn-ea"/>
            <a:cs typeface="+mn-cs"/>
          </a:endParaRPr>
        </a:p>
      </dsp:txBody>
      <dsp:txXfrm>
        <a:off x="2265050" y="2188792"/>
        <a:ext cx="59706" cy="59706"/>
      </dsp:txXfrm>
    </dsp:sp>
    <dsp:sp modelId="{EC876B30-2DF8-4BDB-89D3-A1EB797BC91B}">
      <dsp:nvSpPr>
        <dsp:cNvPr id="0" name=""/>
        <dsp:cNvSpPr/>
      </dsp:nvSpPr>
      <dsp:spPr>
        <a:xfrm>
          <a:off x="2769991" y="1535600"/>
          <a:ext cx="1285635" cy="642817"/>
        </a:xfrm>
        <a:prstGeom prst="roundRect">
          <a:avLst>
            <a:gd name="adj" fmla="val 10000"/>
          </a:avLst>
        </a:prstGeo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CA" sz="1500" b="1" kern="1200">
              <a:solidFill>
                <a:sysClr val="windowText" lastClr="000000"/>
              </a:solidFill>
              <a:latin typeface="Century Gothic"/>
              <a:ea typeface="+mn-ea"/>
              <a:cs typeface="+mn-cs"/>
            </a:rPr>
            <a:t>Environmental Science 20</a:t>
          </a:r>
        </a:p>
      </dsp:txBody>
      <dsp:txXfrm>
        <a:off x="2788818" y="1554427"/>
        <a:ext cx="1247981" cy="605163"/>
      </dsp:txXfrm>
    </dsp:sp>
    <dsp:sp modelId="{954AD60E-8488-416F-9FDF-35AA18F3DAC5}">
      <dsp:nvSpPr>
        <dsp:cNvPr id="0" name=""/>
        <dsp:cNvSpPr/>
      </dsp:nvSpPr>
      <dsp:spPr>
        <a:xfrm rot="18285009">
          <a:off x="3743891" y="1249963"/>
          <a:ext cx="1449929" cy="22763"/>
        </a:xfrm>
        <a:custGeom>
          <a:avLst/>
          <a:gdLst/>
          <a:ahLst/>
          <a:cxnLst/>
          <a:rect l="0" t="0" r="0" b="0"/>
          <a:pathLst>
            <a:path>
              <a:moveTo>
                <a:pt x="0" y="11381"/>
              </a:moveTo>
              <a:lnTo>
                <a:pt x="1186615" y="11381"/>
              </a:lnTo>
            </a:path>
          </a:pathLst>
        </a:custGeom>
        <a:noFill/>
        <a:ln w="25400" cap="flat" cmpd="sng" algn="ctr">
          <a:solidFill>
            <a:srgbClr val="B5AE53">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a:solidFill>
              <a:sysClr val="windowText" lastClr="000000">
                <a:hueOff val="0"/>
                <a:satOff val="0"/>
                <a:lumOff val="0"/>
                <a:alphaOff val="0"/>
              </a:sysClr>
            </a:solidFill>
            <a:latin typeface="Century Gothic"/>
            <a:ea typeface="+mn-ea"/>
            <a:cs typeface="+mn-cs"/>
          </a:endParaRPr>
        </a:p>
      </dsp:txBody>
      <dsp:txXfrm>
        <a:off x="4432607" y="1225097"/>
        <a:ext cx="72496" cy="72496"/>
      </dsp:txXfrm>
    </dsp:sp>
    <dsp:sp modelId="{C1503C72-115D-4D67-8441-4171BA3C26FE}">
      <dsp:nvSpPr>
        <dsp:cNvPr id="0" name=""/>
        <dsp:cNvSpPr/>
      </dsp:nvSpPr>
      <dsp:spPr>
        <a:xfrm>
          <a:off x="4882085" y="344272"/>
          <a:ext cx="1285635" cy="642817"/>
        </a:xfrm>
        <a:prstGeom prst="roundRect">
          <a:avLst>
            <a:gd name="adj" fmla="val 10000"/>
          </a:avLst>
        </a:prstGeo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CA" sz="1500" b="1" kern="1200">
              <a:solidFill>
                <a:sysClr val="windowText" lastClr="000000"/>
              </a:solidFill>
              <a:latin typeface="Century Gothic"/>
              <a:ea typeface="+mn-ea"/>
              <a:cs typeface="+mn-cs"/>
            </a:rPr>
            <a:t>Biology 30</a:t>
          </a:r>
        </a:p>
      </dsp:txBody>
      <dsp:txXfrm>
        <a:off x="4900912" y="363099"/>
        <a:ext cx="1247981" cy="605163"/>
      </dsp:txXfrm>
    </dsp:sp>
    <dsp:sp modelId="{5BB291E9-649D-4A1B-9082-DBC4641A89E0}">
      <dsp:nvSpPr>
        <dsp:cNvPr id="0" name=""/>
        <dsp:cNvSpPr/>
      </dsp:nvSpPr>
      <dsp:spPr>
        <a:xfrm rot="20955268">
          <a:off x="4048251" y="1767207"/>
          <a:ext cx="841208" cy="22763"/>
        </a:xfrm>
        <a:custGeom>
          <a:avLst/>
          <a:gdLst/>
          <a:ahLst/>
          <a:cxnLst/>
          <a:rect l="0" t="0" r="0" b="0"/>
          <a:pathLst>
            <a:path>
              <a:moveTo>
                <a:pt x="0" y="11381"/>
              </a:moveTo>
              <a:lnTo>
                <a:pt x="688441" y="11381"/>
              </a:lnTo>
            </a:path>
          </a:pathLst>
        </a:custGeom>
        <a:noFill/>
        <a:ln w="25400" cap="flat" cmpd="sng" algn="ctr">
          <a:solidFill>
            <a:srgbClr val="B5AE53">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a:solidFill>
              <a:sysClr val="windowText" lastClr="000000">
                <a:hueOff val="0"/>
                <a:satOff val="0"/>
                <a:lumOff val="0"/>
                <a:alphaOff val="0"/>
              </a:sysClr>
            </a:solidFill>
            <a:latin typeface="Century Gothic"/>
            <a:ea typeface="+mn-ea"/>
            <a:cs typeface="+mn-cs"/>
          </a:endParaRPr>
        </a:p>
      </dsp:txBody>
      <dsp:txXfrm>
        <a:off x="4447825" y="1757558"/>
        <a:ext cx="42060" cy="42060"/>
      </dsp:txXfrm>
    </dsp:sp>
    <dsp:sp modelId="{BAAEBDAF-F8A0-437B-8E7B-36CABF137788}">
      <dsp:nvSpPr>
        <dsp:cNvPr id="0" name=""/>
        <dsp:cNvSpPr/>
      </dsp:nvSpPr>
      <dsp:spPr>
        <a:xfrm>
          <a:off x="4882085" y="1378759"/>
          <a:ext cx="1285635" cy="642817"/>
        </a:xfrm>
        <a:prstGeom prst="roundRect">
          <a:avLst>
            <a:gd name="adj" fmla="val 10000"/>
          </a:avLst>
        </a:prstGeo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CA" sz="1500" kern="1200">
              <a:solidFill>
                <a:sysClr val="windowText" lastClr="000000"/>
              </a:solidFill>
              <a:latin typeface="Century Gothic"/>
              <a:ea typeface="+mn-ea"/>
              <a:cs typeface="+mn-cs"/>
            </a:rPr>
            <a:t>Earth Science 30</a:t>
          </a:r>
        </a:p>
      </dsp:txBody>
      <dsp:txXfrm>
        <a:off x="4900912" y="1397586"/>
        <a:ext cx="1247981" cy="605163"/>
      </dsp:txXfrm>
    </dsp:sp>
    <dsp:sp modelId="{794F2CC8-B77B-42A7-B93E-717B4E49AA00}">
      <dsp:nvSpPr>
        <dsp:cNvPr id="0" name=""/>
        <dsp:cNvSpPr/>
      </dsp:nvSpPr>
      <dsp:spPr>
        <a:xfrm rot="2102770">
          <a:off x="1717464" y="2893064"/>
          <a:ext cx="1129024" cy="22763"/>
        </a:xfrm>
        <a:custGeom>
          <a:avLst/>
          <a:gdLst/>
          <a:ahLst/>
          <a:cxnLst/>
          <a:rect l="0" t="0" r="0" b="0"/>
          <a:pathLst>
            <a:path>
              <a:moveTo>
                <a:pt x="0" y="11381"/>
              </a:moveTo>
              <a:lnTo>
                <a:pt x="923988" y="11381"/>
              </a:lnTo>
            </a:path>
          </a:pathLst>
        </a:custGeom>
        <a:noFill/>
        <a:ln w="25400" cap="flat" cmpd="sng" algn="ctr">
          <a:solidFill>
            <a:srgbClr val="B5AE5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a:solidFill>
              <a:sysClr val="windowText" lastClr="000000">
                <a:hueOff val="0"/>
                <a:satOff val="0"/>
                <a:lumOff val="0"/>
                <a:alphaOff val="0"/>
              </a:sysClr>
            </a:solidFill>
            <a:latin typeface="Century Gothic"/>
            <a:ea typeface="+mn-ea"/>
            <a:cs typeface="+mn-cs"/>
          </a:endParaRPr>
        </a:p>
      </dsp:txBody>
      <dsp:txXfrm>
        <a:off x="2253751" y="2876220"/>
        <a:ext cx="56451" cy="56451"/>
      </dsp:txXfrm>
    </dsp:sp>
    <dsp:sp modelId="{7B576F5A-72BF-4DA2-A91F-DB64DBCC9FCE}">
      <dsp:nvSpPr>
        <dsp:cNvPr id="0" name=""/>
        <dsp:cNvSpPr/>
      </dsp:nvSpPr>
      <dsp:spPr>
        <a:xfrm>
          <a:off x="2744137" y="2907200"/>
          <a:ext cx="1285635" cy="642817"/>
        </a:xfrm>
        <a:prstGeom prst="roundRect">
          <a:avLst>
            <a:gd name="adj" fmla="val 10000"/>
          </a:avLst>
        </a:prstGeo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CA" sz="1500" b="1" kern="1200">
              <a:solidFill>
                <a:sysClr val="windowText" lastClr="000000"/>
              </a:solidFill>
              <a:latin typeface="Century Gothic"/>
              <a:ea typeface="+mn-ea"/>
              <a:cs typeface="+mn-cs"/>
            </a:rPr>
            <a:t>Physical Science 20</a:t>
          </a:r>
        </a:p>
      </dsp:txBody>
      <dsp:txXfrm>
        <a:off x="2762964" y="2926027"/>
        <a:ext cx="1247981" cy="605163"/>
      </dsp:txXfrm>
    </dsp:sp>
    <dsp:sp modelId="{F264C9E2-9325-475B-87C7-A4CE8140B6D0}">
      <dsp:nvSpPr>
        <dsp:cNvPr id="0" name=""/>
        <dsp:cNvSpPr/>
      </dsp:nvSpPr>
      <dsp:spPr>
        <a:xfrm rot="17951749">
          <a:off x="3579269" y="2449426"/>
          <a:ext cx="1759079" cy="22763"/>
        </a:xfrm>
        <a:custGeom>
          <a:avLst/>
          <a:gdLst/>
          <a:ahLst/>
          <a:cxnLst/>
          <a:rect l="0" t="0" r="0" b="0"/>
          <a:pathLst>
            <a:path>
              <a:moveTo>
                <a:pt x="0" y="11381"/>
              </a:moveTo>
              <a:lnTo>
                <a:pt x="1449961" y="11381"/>
              </a:lnTo>
            </a:path>
          </a:pathLst>
        </a:custGeom>
        <a:noFill/>
        <a:ln w="25400" cap="flat" cmpd="sng" algn="ctr">
          <a:solidFill>
            <a:srgbClr val="B5AE53">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CA" sz="600" kern="1200">
            <a:solidFill>
              <a:sysClr val="windowText" lastClr="000000">
                <a:hueOff val="0"/>
                <a:satOff val="0"/>
                <a:lumOff val="0"/>
                <a:alphaOff val="0"/>
              </a:sysClr>
            </a:solidFill>
            <a:latin typeface="Century Gothic"/>
            <a:ea typeface="+mn-ea"/>
            <a:cs typeface="+mn-cs"/>
          </a:endParaRPr>
        </a:p>
      </dsp:txBody>
      <dsp:txXfrm>
        <a:off x="4414831" y="2416831"/>
        <a:ext cx="87953" cy="87953"/>
      </dsp:txXfrm>
    </dsp:sp>
    <dsp:sp modelId="{7F8067F1-61FB-4205-B11E-2911A809B416}">
      <dsp:nvSpPr>
        <dsp:cNvPr id="0" name=""/>
        <dsp:cNvSpPr/>
      </dsp:nvSpPr>
      <dsp:spPr>
        <a:xfrm>
          <a:off x="4887844" y="1371598"/>
          <a:ext cx="1285635" cy="642817"/>
        </a:xfrm>
        <a:prstGeom prst="roundRect">
          <a:avLst>
            <a:gd name="adj" fmla="val 10000"/>
          </a:avLst>
        </a:prstGeo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CA" sz="1500" b="1" kern="1200">
              <a:solidFill>
                <a:sysClr val="windowText" lastClr="000000"/>
              </a:solidFill>
              <a:latin typeface="Century Gothic"/>
              <a:ea typeface="+mn-ea"/>
              <a:cs typeface="+mn-cs"/>
            </a:rPr>
            <a:t>Earth Science 30 </a:t>
          </a:r>
        </a:p>
      </dsp:txBody>
      <dsp:txXfrm>
        <a:off x="4906671" y="1390425"/>
        <a:ext cx="1247981" cy="605163"/>
      </dsp:txXfrm>
    </dsp:sp>
    <dsp:sp modelId="{66D5E4FB-8C3B-405B-9734-14516A07BBD1}">
      <dsp:nvSpPr>
        <dsp:cNvPr id="0" name=""/>
        <dsp:cNvSpPr/>
      </dsp:nvSpPr>
      <dsp:spPr>
        <a:xfrm rot="19860505">
          <a:off x="3966852" y="2973859"/>
          <a:ext cx="1004237" cy="22763"/>
        </a:xfrm>
        <a:custGeom>
          <a:avLst/>
          <a:gdLst/>
          <a:ahLst/>
          <a:cxnLst/>
          <a:rect l="0" t="0" r="0" b="0"/>
          <a:pathLst>
            <a:path>
              <a:moveTo>
                <a:pt x="0" y="11381"/>
              </a:moveTo>
              <a:lnTo>
                <a:pt x="821863" y="11381"/>
              </a:lnTo>
            </a:path>
          </a:pathLst>
        </a:custGeom>
        <a:noFill/>
        <a:ln w="25400" cap="flat" cmpd="sng" algn="ctr">
          <a:solidFill>
            <a:srgbClr val="B5AE53">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a:solidFill>
              <a:sysClr val="windowText" lastClr="000000">
                <a:hueOff val="0"/>
                <a:satOff val="0"/>
                <a:lumOff val="0"/>
                <a:alphaOff val="0"/>
              </a:sysClr>
            </a:solidFill>
            <a:latin typeface="Century Gothic"/>
            <a:ea typeface="+mn-ea"/>
            <a:cs typeface="+mn-cs"/>
          </a:endParaRPr>
        </a:p>
      </dsp:txBody>
      <dsp:txXfrm>
        <a:off x="4443865" y="2960135"/>
        <a:ext cx="50211" cy="50211"/>
      </dsp:txXfrm>
    </dsp:sp>
    <dsp:sp modelId="{456FC5C4-6DBC-4A28-8CAB-2716406452BC}">
      <dsp:nvSpPr>
        <dsp:cNvPr id="0" name=""/>
        <dsp:cNvSpPr/>
      </dsp:nvSpPr>
      <dsp:spPr>
        <a:xfrm>
          <a:off x="4908170" y="2420465"/>
          <a:ext cx="1285635" cy="642817"/>
        </a:xfrm>
        <a:prstGeom prst="roundRect">
          <a:avLst>
            <a:gd name="adj" fmla="val 10000"/>
          </a:avLst>
        </a:prstGeo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CA" sz="1500" b="1" kern="1200">
              <a:solidFill>
                <a:sysClr val="windowText" lastClr="000000"/>
              </a:solidFill>
              <a:latin typeface="Century Gothic"/>
              <a:ea typeface="+mn-ea"/>
              <a:cs typeface="+mn-cs"/>
            </a:rPr>
            <a:t>Physics 30</a:t>
          </a:r>
        </a:p>
      </dsp:txBody>
      <dsp:txXfrm>
        <a:off x="4926997" y="2439292"/>
        <a:ext cx="1247981" cy="605163"/>
      </dsp:txXfrm>
    </dsp:sp>
    <dsp:sp modelId="{B55174EE-0618-4724-8A35-9E1F546928D6}">
      <dsp:nvSpPr>
        <dsp:cNvPr id="0" name=""/>
        <dsp:cNvSpPr/>
      </dsp:nvSpPr>
      <dsp:spPr>
        <a:xfrm rot="1687108">
          <a:off x="3969158" y="3459274"/>
          <a:ext cx="1027152" cy="22763"/>
        </a:xfrm>
        <a:custGeom>
          <a:avLst/>
          <a:gdLst/>
          <a:ahLst/>
          <a:cxnLst/>
          <a:rect l="0" t="0" r="0" b="0"/>
          <a:pathLst>
            <a:path>
              <a:moveTo>
                <a:pt x="0" y="11381"/>
              </a:moveTo>
              <a:lnTo>
                <a:pt x="840617" y="11381"/>
              </a:lnTo>
            </a:path>
          </a:pathLst>
        </a:custGeom>
        <a:noFill/>
        <a:ln w="25400" cap="flat" cmpd="sng" algn="ctr">
          <a:solidFill>
            <a:srgbClr val="B5AE53">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a:solidFill>
              <a:sysClr val="windowText" lastClr="000000">
                <a:hueOff val="0"/>
                <a:satOff val="0"/>
                <a:lumOff val="0"/>
                <a:alphaOff val="0"/>
              </a:sysClr>
            </a:solidFill>
            <a:latin typeface="Century Gothic"/>
            <a:ea typeface="+mn-ea"/>
            <a:cs typeface="+mn-cs"/>
          </a:endParaRPr>
        </a:p>
      </dsp:txBody>
      <dsp:txXfrm>
        <a:off x="4457055" y="3444977"/>
        <a:ext cx="51357" cy="51357"/>
      </dsp:txXfrm>
    </dsp:sp>
    <dsp:sp modelId="{1B32888D-18BA-4FB7-8257-020D3241FA83}">
      <dsp:nvSpPr>
        <dsp:cNvPr id="0" name=""/>
        <dsp:cNvSpPr/>
      </dsp:nvSpPr>
      <dsp:spPr>
        <a:xfrm>
          <a:off x="4935696" y="3391293"/>
          <a:ext cx="1285635" cy="642817"/>
        </a:xfrm>
        <a:prstGeom prst="roundRect">
          <a:avLst>
            <a:gd name="adj" fmla="val 10000"/>
          </a:avLst>
        </a:prstGeo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CA" sz="1500" b="1" kern="1200">
              <a:solidFill>
                <a:sysClr val="windowText" lastClr="000000"/>
              </a:solidFill>
              <a:latin typeface="Century Gothic"/>
              <a:ea typeface="+mn-ea"/>
              <a:cs typeface="+mn-cs"/>
            </a:rPr>
            <a:t>Chemistry 30</a:t>
          </a:r>
        </a:p>
      </dsp:txBody>
      <dsp:txXfrm>
        <a:off x="4954523" y="3410120"/>
        <a:ext cx="1247981" cy="605163"/>
      </dsp:txXfrm>
    </dsp:sp>
    <dsp:sp modelId="{D1D33602-5A76-4E63-A2EA-E1E9C81B0A9D}">
      <dsp:nvSpPr>
        <dsp:cNvPr id="0" name=""/>
        <dsp:cNvSpPr/>
      </dsp:nvSpPr>
      <dsp:spPr>
        <a:xfrm rot="3948689">
          <a:off x="1114092" y="3659543"/>
          <a:ext cx="2391230" cy="22763"/>
        </a:xfrm>
        <a:custGeom>
          <a:avLst/>
          <a:gdLst/>
          <a:ahLst/>
          <a:cxnLst/>
          <a:rect l="0" t="0" r="0" b="0"/>
          <a:pathLst>
            <a:path>
              <a:moveTo>
                <a:pt x="0" y="11381"/>
              </a:moveTo>
              <a:lnTo>
                <a:pt x="1956971" y="11381"/>
              </a:lnTo>
            </a:path>
          </a:pathLst>
        </a:custGeom>
        <a:noFill/>
        <a:ln w="25400" cap="flat" cmpd="sng" algn="ctr">
          <a:solidFill>
            <a:srgbClr val="B5AE5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CA" sz="800" kern="1200">
            <a:solidFill>
              <a:sysClr val="windowText" lastClr="000000">
                <a:hueOff val="0"/>
                <a:satOff val="0"/>
                <a:lumOff val="0"/>
                <a:alphaOff val="0"/>
              </a:sysClr>
            </a:solidFill>
            <a:latin typeface="Century Gothic"/>
            <a:ea typeface="+mn-ea"/>
            <a:cs typeface="+mn-cs"/>
          </a:endParaRPr>
        </a:p>
      </dsp:txBody>
      <dsp:txXfrm>
        <a:off x="2249927" y="3611144"/>
        <a:ext cx="119561" cy="119561"/>
      </dsp:txXfrm>
    </dsp:sp>
    <dsp:sp modelId="{3ED836B8-CCB0-4C00-92AA-81C48077EB8A}">
      <dsp:nvSpPr>
        <dsp:cNvPr id="0" name=""/>
        <dsp:cNvSpPr/>
      </dsp:nvSpPr>
      <dsp:spPr>
        <a:xfrm>
          <a:off x="2799599" y="4440159"/>
          <a:ext cx="1285635" cy="642817"/>
        </a:xfrm>
        <a:prstGeom prst="roundRect">
          <a:avLst>
            <a:gd name="adj" fmla="val 10000"/>
          </a:avLst>
        </a:prstGeo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CA" sz="1500" b="1" kern="1200">
              <a:solidFill>
                <a:sysClr val="windowText" lastClr="000000"/>
              </a:solidFill>
              <a:latin typeface="Century Gothic"/>
              <a:ea typeface="+mn-ea"/>
              <a:cs typeface="+mn-cs"/>
            </a:rPr>
            <a:t>Computer Science 20</a:t>
          </a:r>
        </a:p>
      </dsp:txBody>
      <dsp:txXfrm>
        <a:off x="2818426" y="4458986"/>
        <a:ext cx="1247981" cy="605163"/>
      </dsp:txXfrm>
    </dsp:sp>
    <dsp:sp modelId="{FE0BBE5C-66C3-41F8-BFC6-9E743F6EF8C3}">
      <dsp:nvSpPr>
        <dsp:cNvPr id="0" name=""/>
        <dsp:cNvSpPr/>
      </dsp:nvSpPr>
      <dsp:spPr>
        <a:xfrm rot="21590469">
          <a:off x="4085233" y="4749007"/>
          <a:ext cx="850464" cy="22763"/>
        </a:xfrm>
        <a:custGeom>
          <a:avLst/>
          <a:gdLst/>
          <a:ahLst/>
          <a:cxnLst/>
          <a:rect l="0" t="0" r="0" b="0"/>
          <a:pathLst>
            <a:path>
              <a:moveTo>
                <a:pt x="0" y="11381"/>
              </a:moveTo>
              <a:lnTo>
                <a:pt x="696015" y="11381"/>
              </a:lnTo>
            </a:path>
          </a:pathLst>
        </a:custGeom>
        <a:noFill/>
        <a:ln w="25400" cap="flat" cmpd="sng" algn="ctr">
          <a:solidFill>
            <a:srgbClr val="B5AE53">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a:solidFill>
              <a:sysClr val="windowText" lastClr="000000">
                <a:hueOff val="0"/>
                <a:satOff val="0"/>
                <a:lumOff val="0"/>
                <a:alphaOff val="0"/>
              </a:sysClr>
            </a:solidFill>
            <a:latin typeface="Century Gothic"/>
            <a:ea typeface="+mn-ea"/>
            <a:cs typeface="+mn-cs"/>
          </a:endParaRPr>
        </a:p>
      </dsp:txBody>
      <dsp:txXfrm>
        <a:off x="4489204" y="4739127"/>
        <a:ext cx="42523" cy="42523"/>
      </dsp:txXfrm>
    </dsp:sp>
    <dsp:sp modelId="{D5384C35-3E52-4C62-9C4F-D0DCA3D3D10D}">
      <dsp:nvSpPr>
        <dsp:cNvPr id="0" name=""/>
        <dsp:cNvSpPr/>
      </dsp:nvSpPr>
      <dsp:spPr>
        <a:xfrm>
          <a:off x="4935696" y="4437801"/>
          <a:ext cx="1285635" cy="642817"/>
        </a:xfrm>
        <a:prstGeom prst="roundRect">
          <a:avLst>
            <a:gd name="adj" fmla="val 10000"/>
          </a:avLst>
        </a:prstGeo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CA" sz="1500" b="1" kern="1200">
              <a:solidFill>
                <a:sysClr val="windowText" lastClr="000000"/>
              </a:solidFill>
              <a:latin typeface="Century Gothic"/>
              <a:ea typeface="+mn-ea"/>
              <a:cs typeface="+mn-cs"/>
            </a:rPr>
            <a:t>Computer Science 30</a:t>
          </a:r>
        </a:p>
      </dsp:txBody>
      <dsp:txXfrm>
        <a:off x="4954523" y="4456628"/>
        <a:ext cx="1247981" cy="60516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5DBE132A-7E4B-4297-B78F-FA099516A9B2}"/>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17411" name="Rectangle 3">
            <a:extLst>
              <a:ext uri="{FF2B5EF4-FFF2-40B4-BE49-F238E27FC236}">
                <a16:creationId xmlns:a16="http://schemas.microsoft.com/office/drawing/2014/main" id="{319EEA5E-599C-4364-ABC4-26FA1880E711}"/>
              </a:ext>
            </a:extLst>
          </p:cNvPr>
          <p:cNvSpPr>
            <a:spLocks noGrp="1" noChangeArrowheads="1"/>
          </p:cNvSpPr>
          <p:nvPr>
            <p:ph type="dt" sz="quarter"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17412" name="Rectangle 4">
            <a:extLst>
              <a:ext uri="{FF2B5EF4-FFF2-40B4-BE49-F238E27FC236}">
                <a16:creationId xmlns:a16="http://schemas.microsoft.com/office/drawing/2014/main" id="{27A2F65F-3946-4BBD-AC4F-F1055C184C04}"/>
              </a:ext>
            </a:extLst>
          </p:cNvPr>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17413" name="Rectangle 5">
            <a:extLst>
              <a:ext uri="{FF2B5EF4-FFF2-40B4-BE49-F238E27FC236}">
                <a16:creationId xmlns:a16="http://schemas.microsoft.com/office/drawing/2014/main" id="{E7A0E31B-9FA0-4752-A188-64FE6755A7AD}"/>
              </a:ext>
            </a:extLst>
          </p:cNvPr>
          <p:cNvSpPr>
            <a:spLocks noGrp="1" noChangeArrowheads="1"/>
          </p:cNvSpPr>
          <p:nvPr>
            <p:ph type="sldNum" sz="quarter" idx="3"/>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D1DA089-BD4C-466E-8A04-4D7799DFF137}"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85638F8-D2C2-4B02-BBF2-58A941F76306}"/>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15363" name="Rectangle 3">
            <a:extLst>
              <a:ext uri="{FF2B5EF4-FFF2-40B4-BE49-F238E27FC236}">
                <a16:creationId xmlns:a16="http://schemas.microsoft.com/office/drawing/2014/main" id="{5B6F3B78-4314-4F43-AA0A-830881E38E23}"/>
              </a:ext>
            </a:extLst>
          </p:cNvPr>
          <p:cNvSpPr>
            <a:spLocks noGrp="1" noChangeArrowheads="1"/>
          </p:cNvSpPr>
          <p:nvPr>
            <p:ph type="dt"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5124" name="Rectangle 4">
            <a:extLst>
              <a:ext uri="{FF2B5EF4-FFF2-40B4-BE49-F238E27FC236}">
                <a16:creationId xmlns:a16="http://schemas.microsoft.com/office/drawing/2014/main" id="{7D4D579A-BF39-4241-A5F0-AA4879F01049}"/>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a:extLst>
              <a:ext uri="{FF2B5EF4-FFF2-40B4-BE49-F238E27FC236}">
                <a16:creationId xmlns:a16="http://schemas.microsoft.com/office/drawing/2014/main" id="{E87A9AF1-87C8-4013-B05A-E985029AF315}"/>
              </a:ext>
            </a:extLst>
          </p:cNvPr>
          <p:cNvSpPr>
            <a:spLocks noGrp="1" noChangeArrowheads="1"/>
          </p:cNvSpPr>
          <p:nvPr>
            <p:ph type="body" sz="quarter" idx="3"/>
          </p:nvPr>
        </p:nvSpPr>
        <p:spPr bwMode="auto">
          <a:xfrm>
            <a:off x="935038" y="4416425"/>
            <a:ext cx="5140325"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a:extLst>
              <a:ext uri="{FF2B5EF4-FFF2-40B4-BE49-F238E27FC236}">
                <a16:creationId xmlns:a16="http://schemas.microsoft.com/office/drawing/2014/main" id="{B29D3E6D-1161-4C49-9A3F-0A689B56B0D6}"/>
              </a:ext>
            </a:extLst>
          </p:cNvPr>
          <p:cNvSpPr>
            <a:spLocks noGrp="1" noChangeArrowheads="1"/>
          </p:cNvSpPr>
          <p:nvPr>
            <p:ph type="ftr" sz="quarter" idx="4"/>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15367" name="Rectangle 7">
            <a:extLst>
              <a:ext uri="{FF2B5EF4-FFF2-40B4-BE49-F238E27FC236}">
                <a16:creationId xmlns:a16="http://schemas.microsoft.com/office/drawing/2014/main" id="{994D2A90-CC3F-4E3B-A5B0-193CBF9772DA}"/>
              </a:ext>
            </a:extLst>
          </p:cNvPr>
          <p:cNvSpPr>
            <a:spLocks noGrp="1" noChangeArrowheads="1"/>
          </p:cNvSpPr>
          <p:nvPr>
            <p:ph type="sldNum" sz="quarter" idx="5"/>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B103DA1-3864-442E-BAC9-FBD8AE5481E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BA5DDEE3-E00D-4DE6-8E1D-B3D8C9943267}"/>
              </a:ext>
            </a:extLst>
          </p:cNvPr>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16780E7C-8583-4EEF-92ED-B02582C1C5E1}" type="slidenum">
              <a:rPr kumimoji="0" lang="en-US" altLang="en-US">
                <a:latin typeface="Times New Roman" panose="02020603050405020304" pitchFamily="18" charset="0"/>
              </a:rPr>
              <a:pPr>
                <a:spcBef>
                  <a:spcPct val="0"/>
                </a:spcBef>
              </a:pPr>
              <a:t>1</a:t>
            </a:fld>
            <a:endParaRPr kumimoji="0"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468FBEF1-8EDF-4CFB-A86C-02C4B1830697}"/>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FDB94E72-D9DF-4FFD-8B65-CD80B9A70C4E}"/>
              </a:ext>
            </a:extLst>
          </p:cNvPr>
          <p:cNvSpPr>
            <a:spLocks noGrp="1" noChangeArrowheads="1"/>
          </p:cNvSpPr>
          <p:nvPr>
            <p:ph type="body" idx="1"/>
          </p:nvPr>
        </p:nvSpPr>
        <p:spPr>
          <a:noFill/>
        </p:spPr>
        <p:txBody>
          <a:bodyPr/>
          <a:lstStyle/>
          <a:p>
            <a:r>
              <a:rPr lang="en-CA" sz="1800" kern="100">
                <a:effectLst/>
                <a:latin typeface="Calibri" panose="020F0502020204030204" pitchFamily="34" charset="0"/>
                <a:ea typeface="Times New Roman" panose="02020603050405020304" pitchFamily="18" charset="0"/>
                <a:cs typeface="Times New Roman" panose="02020603050405020304" pitchFamily="18" charset="0"/>
              </a:rPr>
              <a:t> Remove supported math classes; add those in beforehand</a:t>
            </a:r>
          </a:p>
          <a:p>
            <a:r>
              <a:rPr lang="en-CA" sz="1800" kern="100">
                <a:effectLst/>
                <a:latin typeface="Calibri" panose="020F0502020204030204" pitchFamily="34" charset="0"/>
                <a:ea typeface="Times New Roman" panose="02020603050405020304" pitchFamily="18" charset="0"/>
                <a:cs typeface="Times New Roman" panose="02020603050405020304" pitchFamily="18" charset="0"/>
              </a:rPr>
              <a:t> </a:t>
            </a:r>
          </a:p>
          <a:p>
            <a:r>
              <a:rPr lang="en-CA" sz="1800" kern="100">
                <a:effectLst/>
                <a:latin typeface="Calibri" panose="020F0502020204030204" pitchFamily="34" charset="0"/>
                <a:ea typeface="Times New Roman" panose="02020603050405020304" pitchFamily="18" charset="0"/>
                <a:cs typeface="Times New Roman" panose="02020603050405020304" pitchFamily="18" charset="0"/>
              </a:rPr>
              <a:t>Build in to go through each area and have students select as go</a:t>
            </a:r>
          </a:p>
          <a:p>
            <a:r>
              <a:rPr lang="en-CA" sz="1800" kern="100">
                <a:effectLst/>
                <a:latin typeface="Calibri" panose="020F0502020204030204" pitchFamily="34" charset="0"/>
                <a:ea typeface="Times New Roman" panose="02020603050405020304" pitchFamily="18" charset="0"/>
                <a:cs typeface="Times New Roman" panose="02020603050405020304" pitchFamily="18" charset="0"/>
              </a:rPr>
              <a:t> </a:t>
            </a:r>
          </a:p>
          <a:p>
            <a:r>
              <a:rPr lang="en-CA" sz="1800" kern="100">
                <a:effectLst/>
                <a:latin typeface="Calibri" panose="020F0502020204030204" pitchFamily="34" charset="0"/>
                <a:ea typeface="Times New Roman" panose="02020603050405020304" pitchFamily="18" charset="0"/>
                <a:cs typeface="Times New Roman" panose="02020603050405020304" pitchFamily="18" charset="0"/>
              </a:rPr>
              <a:t>Check before post</a:t>
            </a:r>
          </a:p>
          <a:p>
            <a:r>
              <a:rPr lang="en-CA" sz="1800" kern="100">
                <a:effectLst/>
                <a:latin typeface="Calibri" panose="020F0502020204030204" pitchFamily="34" charset="0"/>
                <a:ea typeface="Times New Roman" panose="02020603050405020304" pitchFamily="18" charset="0"/>
                <a:cs typeface="Times New Roman" panose="02020603050405020304" pitchFamily="18" charset="0"/>
              </a:rPr>
              <a:t> </a:t>
            </a:r>
          </a:p>
          <a:p>
            <a:r>
              <a:rPr lang="en-CA" sz="1800" kern="100">
                <a:effectLst/>
                <a:latin typeface="Calibri" panose="020F0502020204030204" pitchFamily="34" charset="0"/>
                <a:ea typeface="Times New Roman" panose="02020603050405020304" pitchFamily="18" charset="0"/>
                <a:cs typeface="Times New Roman" panose="02020603050405020304" pitchFamily="18" charset="0"/>
              </a:rPr>
              <a:t>Course registration handbook open , show where</a:t>
            </a:r>
          </a:p>
          <a:p>
            <a:r>
              <a:rPr lang="en-CA" sz="1800" kern="100">
                <a:effectLst/>
                <a:latin typeface="Calibri" panose="020F0502020204030204" pitchFamily="34" charset="0"/>
                <a:ea typeface="Times New Roman" panose="02020603050405020304" pitchFamily="18" charset="0"/>
                <a:cs typeface="Times New Roman" panose="02020603050405020304" pitchFamily="18" charset="0"/>
              </a:rPr>
              <a:t> </a:t>
            </a:r>
          </a:p>
          <a:p>
            <a:r>
              <a:rPr lang="en-CA" sz="1800" kern="100">
                <a:effectLst/>
                <a:latin typeface="Calibri" panose="020F0502020204030204" pitchFamily="34" charset="0"/>
                <a:ea typeface="Times New Roman" panose="02020603050405020304" pitchFamily="18" charset="0"/>
                <a:cs typeface="Times New Roman" panose="02020603050405020304" pitchFamily="18" charset="0"/>
              </a:rPr>
              <a:t>Slide QR code</a:t>
            </a:r>
          </a:p>
          <a:p>
            <a:r>
              <a:rPr lang="en-CA" sz="1800" kern="100">
                <a:effectLst/>
                <a:latin typeface="Calibri" panose="020F0502020204030204" pitchFamily="34" charset="0"/>
                <a:ea typeface="Times New Roman" panose="02020603050405020304" pitchFamily="18" charset="0"/>
                <a:cs typeface="Times New Roman" panose="02020603050405020304" pitchFamily="18" charset="0"/>
              </a:rPr>
              <a:t> </a:t>
            </a:r>
          </a:p>
          <a:p>
            <a:r>
              <a:rPr lang="en-CA" sz="1800" kern="100" err="1">
                <a:effectLst/>
                <a:latin typeface="Calibri" panose="020F0502020204030204" pitchFamily="34" charset="0"/>
                <a:ea typeface="Times New Roman" panose="02020603050405020304" pitchFamily="18" charset="0"/>
                <a:cs typeface="Times New Roman" panose="02020603050405020304" pitchFamily="18" charset="0"/>
              </a:rPr>
              <a:t>Edf</a:t>
            </a:r>
            <a:r>
              <a:rPr lang="en-CA" sz="1800" kern="100">
                <a:effectLst/>
                <a:latin typeface="Calibri" panose="020F0502020204030204" pitchFamily="34" charset="0"/>
                <a:ea typeface="Times New Roman" panose="02020603050405020304" pitchFamily="18" charset="0"/>
                <a:cs typeface="Times New Roman" panose="02020603050405020304" pitchFamily="18" charset="0"/>
              </a:rPr>
              <a:t> take cca10 in grade 10</a:t>
            </a:r>
          </a:p>
          <a:p>
            <a:r>
              <a:rPr lang="en-CA" sz="1800" kern="100">
                <a:effectLst/>
                <a:latin typeface="Calibri" panose="020F0502020204030204" pitchFamily="34" charset="0"/>
                <a:ea typeface="Times New Roman" panose="02020603050405020304" pitchFamily="18" charset="0"/>
                <a:cs typeface="Times New Roman" panose="02020603050405020304" pitchFamily="18" charset="0"/>
              </a:rPr>
              <a:t> </a:t>
            </a:r>
          </a:p>
          <a:p>
            <a:r>
              <a:rPr lang="en-CA" sz="1800" kern="100">
                <a:effectLst/>
                <a:latin typeface="Calibri" panose="020F0502020204030204" pitchFamily="34" charset="0"/>
                <a:ea typeface="Times New Roman" panose="02020603050405020304" pitchFamily="18" charset="0"/>
                <a:cs typeface="Times New Roman" panose="02020603050405020304" pitchFamily="18" charset="0"/>
              </a:rPr>
              <a:t>Transcripts show funnel</a:t>
            </a:r>
          </a:p>
          <a:p>
            <a:endParaRPr lang="en-CA" sz="1800" kern="100">
              <a:effectLst/>
              <a:latin typeface="Calibri" panose="020F0502020204030204" pitchFamily="34" charset="0"/>
              <a:ea typeface="Times New Roman" panose="02020603050405020304" pitchFamily="18" charset="0"/>
              <a:cs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altLang="en-US">
                <a:latin typeface="Arial" panose="020B0604020202020204" pitchFamily="34" charset="0"/>
              </a:rPr>
              <a:t>Process: letter and expression of interest from English teacher, writing sample, permission from parents, teacher signature</a:t>
            </a:r>
          </a:p>
          <a:p>
            <a:pPr>
              <a:buClr>
                <a:schemeClr val="tx2"/>
              </a:buClr>
              <a:defRPr/>
            </a:pPr>
            <a:r>
              <a:rPr lang="en-US" altLang="en-US"/>
              <a:t>What makes a good student for the advanced English program?</a:t>
            </a:r>
          </a:p>
          <a:p>
            <a:pPr marL="171450" indent="-171450">
              <a:buClr>
                <a:schemeClr val="tx2"/>
              </a:buClr>
              <a:buFont typeface="Arial" panose="020B0604020202020204" pitchFamily="34" charset="0"/>
              <a:buChar char="•"/>
              <a:defRPr/>
            </a:pPr>
            <a:r>
              <a:rPr lang="en-CA" altLang="en-US"/>
              <a:t>Enjoys reading and writing</a:t>
            </a:r>
          </a:p>
          <a:p>
            <a:pPr marL="171450" indent="-171450">
              <a:buClr>
                <a:schemeClr val="tx2"/>
              </a:buClr>
              <a:buFont typeface="Arial" panose="020B0604020202020204" pitchFamily="34" charset="0"/>
              <a:buChar char="•"/>
              <a:defRPr/>
            </a:pPr>
            <a:r>
              <a:rPr lang="en-CA" altLang="en-US"/>
              <a:t>Enjoys discussions, critical thinker, challenges themselves</a:t>
            </a:r>
            <a:endParaRPr lang="en-US" altLang="en-US"/>
          </a:p>
          <a:p>
            <a:pPr>
              <a:buClr>
                <a:schemeClr val="tx2"/>
              </a:buClr>
              <a:defRPr/>
            </a:pPr>
            <a:r>
              <a:rPr lang="en-CA" altLang="en-US"/>
              <a:t>What are the benefits to participating in the advanced English program?</a:t>
            </a:r>
            <a:endParaRPr lang="en-US" altLang="en-US"/>
          </a:p>
          <a:p>
            <a:pPr marL="171450" indent="-171450">
              <a:buFont typeface="Arial" panose="020B0604020202020204" pitchFamily="34" charset="0"/>
              <a:buChar char="•"/>
              <a:defRPr/>
            </a:pPr>
            <a:r>
              <a:rPr lang="en-CA" altLang="en-US">
                <a:latin typeface="Arial" panose="020B0604020202020204" pitchFamily="34" charset="0"/>
              </a:rPr>
              <a:t>Could get university credit</a:t>
            </a:r>
          </a:p>
          <a:p>
            <a:pPr marL="171450" indent="-171450">
              <a:buFont typeface="Arial" panose="020B0604020202020204" pitchFamily="34" charset="0"/>
              <a:buChar char="•"/>
              <a:defRPr/>
            </a:pPr>
            <a:r>
              <a:rPr lang="en-CA" altLang="en-US">
                <a:latin typeface="Arial" panose="020B0604020202020204" pitchFamily="34" charset="0"/>
              </a:rPr>
              <a:t>Better prepared for university</a:t>
            </a:r>
          </a:p>
          <a:p>
            <a:pPr marL="171450" indent="-171450">
              <a:buFont typeface="Arial" panose="020B0604020202020204" pitchFamily="34" charset="0"/>
              <a:buChar char="•"/>
              <a:defRPr/>
            </a:pPr>
            <a:r>
              <a:rPr lang="en-CA" altLang="en-US">
                <a:latin typeface="Arial" panose="020B0604020202020204" pitchFamily="34" charset="0"/>
              </a:rPr>
              <a:t>Close community (similar to French Immersion); like minded and ability students</a:t>
            </a:r>
          </a:p>
          <a:p>
            <a:pPr marL="171450" indent="-171450">
              <a:buFont typeface="Arial" panose="020B0604020202020204" pitchFamily="34" charset="0"/>
              <a:buChar char="•"/>
              <a:defRPr/>
            </a:pPr>
            <a:r>
              <a:rPr lang="en-CA" altLang="en-US">
                <a:latin typeface="Arial" panose="020B0604020202020204" pitchFamily="34" charset="0"/>
              </a:rPr>
              <a:t>Analytical and writing skills improve</a:t>
            </a:r>
          </a:p>
          <a:p>
            <a:pPr marL="171450" indent="-171450">
              <a:buFont typeface="Arial" panose="020B0604020202020204" pitchFamily="34" charset="0"/>
              <a:buChar char="•"/>
              <a:defRPr/>
            </a:pPr>
            <a:r>
              <a:rPr lang="en-CA" altLang="en-US">
                <a:latin typeface="Arial" panose="020B0604020202020204" pitchFamily="34" charset="0"/>
              </a:rPr>
              <a:t>More focused, faster pace, higher level of thinking than what is expected by the criteria</a:t>
            </a:r>
          </a:p>
          <a:p>
            <a:endParaRPr lang="en-CA"/>
          </a:p>
        </p:txBody>
      </p:sp>
      <p:sp>
        <p:nvSpPr>
          <p:cNvPr id="4" name="Slide Number Placeholder 3"/>
          <p:cNvSpPr>
            <a:spLocks noGrp="1"/>
          </p:cNvSpPr>
          <p:nvPr>
            <p:ph type="sldNum" sz="quarter" idx="5"/>
          </p:nvPr>
        </p:nvSpPr>
        <p:spPr/>
        <p:txBody>
          <a:bodyPr/>
          <a:lstStyle/>
          <a:p>
            <a:fld id="{7B103DA1-3864-442E-BAC9-FBD8AE5481E7}" type="slidenum">
              <a:rPr lang="en-US" altLang="en-US" smtClean="0"/>
              <a:pPr/>
              <a:t>10</a:t>
            </a:fld>
            <a:endParaRPr lang="en-US" altLang="en-US"/>
          </a:p>
        </p:txBody>
      </p:sp>
    </p:spTree>
    <p:extLst>
      <p:ext uri="{BB962C8B-B14F-4D97-AF65-F5344CB8AC3E}">
        <p14:creationId xmlns:p14="http://schemas.microsoft.com/office/powerpoint/2010/main" val="2744245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BA31D90D-AC64-4428-96BB-B9E2AA4FBF49}"/>
              </a:ext>
            </a:extLst>
          </p:cNvPr>
          <p:cNvSpPr>
            <a:spLocks noGrp="1" noRot="1" noChangeAspect="1" noChangeArrowheads="1" noTextEdit="1"/>
          </p:cNvSpPr>
          <p:nvPr>
            <p:ph type="sldImg"/>
          </p:nvPr>
        </p:nvSpPr>
        <p:spPr>
          <a:ln/>
        </p:spPr>
      </p:sp>
      <p:sp>
        <p:nvSpPr>
          <p:cNvPr id="47107" name="Notes Placeholder 2">
            <a:extLst>
              <a:ext uri="{FF2B5EF4-FFF2-40B4-BE49-F238E27FC236}">
                <a16:creationId xmlns:a16="http://schemas.microsoft.com/office/drawing/2014/main" id="{56F6A10D-F512-4EED-A8BD-286454326192}"/>
              </a:ext>
            </a:extLst>
          </p:cNvPr>
          <p:cNvSpPr>
            <a:spLocks noGrp="1" noChangeArrowheads="1"/>
          </p:cNvSpPr>
          <p:nvPr>
            <p:ph type="body" idx="1"/>
          </p:nvPr>
        </p:nvSpPr>
        <p:spPr>
          <a:noFill/>
        </p:spPr>
        <p:txBody>
          <a:bodyPr/>
          <a:lstStyle/>
          <a:p>
            <a:endParaRPr lang="en-CA" altLang="en-US">
              <a:latin typeface="Arial" panose="020B0604020202020204" pitchFamily="34" charset="0"/>
            </a:endParaRPr>
          </a:p>
        </p:txBody>
      </p:sp>
      <p:sp>
        <p:nvSpPr>
          <p:cNvPr id="47108" name="Slide Number Placeholder 3">
            <a:extLst>
              <a:ext uri="{FF2B5EF4-FFF2-40B4-BE49-F238E27FC236}">
                <a16:creationId xmlns:a16="http://schemas.microsoft.com/office/drawing/2014/main" id="{D569ACA4-8608-428E-98E3-0E8B1DABB5F2}"/>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4777F0C-7C2D-4E82-8D31-CFDC184E7CB8}" type="slidenum">
              <a:rPr lang="en-US" altLang="en-US" sz="1200"/>
              <a:pPr/>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98FB14E9-C867-405D-9ABA-1257A18B839A}"/>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EF43E811-035D-4D17-ADC0-A98CBE86FC63}"/>
              </a:ext>
            </a:extLst>
          </p:cNvPr>
          <p:cNvSpPr>
            <a:spLocks noGrp="1" noChangeArrowheads="1"/>
          </p:cNvSpPr>
          <p:nvPr>
            <p:ph type="body" idx="1"/>
          </p:nvPr>
        </p:nvSpPr>
        <p:spPr>
          <a:noFill/>
        </p:spPr>
        <p:txBody>
          <a:bodyPr/>
          <a:lstStyle/>
          <a:p>
            <a:endParaRPr lang="en-CA" altLang="en-US">
              <a:latin typeface="Arial" panose="020B0604020202020204" pitchFamily="34" charset="0"/>
            </a:endParaRPr>
          </a:p>
        </p:txBody>
      </p:sp>
      <p:sp>
        <p:nvSpPr>
          <p:cNvPr id="24580" name="Slide Number Placeholder 3">
            <a:extLst>
              <a:ext uri="{FF2B5EF4-FFF2-40B4-BE49-F238E27FC236}">
                <a16:creationId xmlns:a16="http://schemas.microsoft.com/office/drawing/2014/main" id="{0C212740-B7F9-43E1-A417-5895A6CE1055}"/>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813E7A0-61CF-4E0C-A44B-B53FAA1F8675}" type="slidenum">
              <a:rPr lang="en-CA" altLang="en-US" sz="1200"/>
              <a:pPr/>
              <a:t>12</a:t>
            </a:fld>
            <a:endParaRPr lang="en-CA"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BA31D90D-AC64-4428-96BB-B9E2AA4FBF49}"/>
              </a:ext>
            </a:extLst>
          </p:cNvPr>
          <p:cNvSpPr>
            <a:spLocks noGrp="1" noRot="1" noChangeAspect="1" noChangeArrowheads="1" noTextEdit="1"/>
          </p:cNvSpPr>
          <p:nvPr>
            <p:ph type="sldImg"/>
          </p:nvPr>
        </p:nvSpPr>
        <p:spPr>
          <a:ln/>
        </p:spPr>
      </p:sp>
      <p:sp>
        <p:nvSpPr>
          <p:cNvPr id="47107" name="Notes Placeholder 2">
            <a:extLst>
              <a:ext uri="{FF2B5EF4-FFF2-40B4-BE49-F238E27FC236}">
                <a16:creationId xmlns:a16="http://schemas.microsoft.com/office/drawing/2014/main" id="{56F6A10D-F512-4EED-A8BD-286454326192}"/>
              </a:ext>
            </a:extLst>
          </p:cNvPr>
          <p:cNvSpPr>
            <a:spLocks noGrp="1" noChangeArrowheads="1"/>
          </p:cNvSpPr>
          <p:nvPr>
            <p:ph type="body" idx="1"/>
          </p:nvPr>
        </p:nvSpPr>
        <p:spPr>
          <a:noFill/>
        </p:spPr>
        <p:txBody>
          <a:bodyPr/>
          <a:lstStyle/>
          <a:p>
            <a:endParaRPr lang="en-CA" altLang="en-US">
              <a:latin typeface="Arial" panose="020B0604020202020204" pitchFamily="34" charset="0"/>
            </a:endParaRPr>
          </a:p>
        </p:txBody>
      </p:sp>
      <p:sp>
        <p:nvSpPr>
          <p:cNvPr id="47108" name="Slide Number Placeholder 3">
            <a:extLst>
              <a:ext uri="{FF2B5EF4-FFF2-40B4-BE49-F238E27FC236}">
                <a16:creationId xmlns:a16="http://schemas.microsoft.com/office/drawing/2014/main" id="{D569ACA4-8608-428E-98E3-0E8B1DABB5F2}"/>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4777F0C-7C2D-4E82-8D31-CFDC184E7CB8}" type="slidenum">
              <a:rPr lang="en-US" altLang="en-US" sz="1200"/>
              <a:pPr/>
              <a:t>13</a:t>
            </a:fld>
            <a:endParaRPr lang="en-US" altLang="en-US" sz="1200"/>
          </a:p>
        </p:txBody>
      </p:sp>
    </p:spTree>
    <p:extLst>
      <p:ext uri="{BB962C8B-B14F-4D97-AF65-F5344CB8AC3E}">
        <p14:creationId xmlns:p14="http://schemas.microsoft.com/office/powerpoint/2010/main" val="3079848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7C474D57-2654-4D00-A42A-358E63B080E8}"/>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E70E1368-4375-49FC-B44D-759CB6435431}"/>
              </a:ext>
            </a:extLst>
          </p:cNvPr>
          <p:cNvSpPr>
            <a:spLocks noGrp="1" noChangeArrowheads="1"/>
          </p:cNvSpPr>
          <p:nvPr>
            <p:ph type="body" idx="1"/>
          </p:nvPr>
        </p:nvSpPr>
        <p:spPr>
          <a:noFill/>
        </p:spPr>
        <p:txBody>
          <a:bodyPr/>
          <a:lstStyle/>
          <a:p>
            <a:endParaRPr lang="en-CA" altLang="en-US">
              <a:latin typeface="Arial" panose="020B0604020202020204" pitchFamily="34" charset="0"/>
            </a:endParaRPr>
          </a:p>
        </p:txBody>
      </p:sp>
      <p:sp>
        <p:nvSpPr>
          <p:cNvPr id="26628" name="Slide Number Placeholder 3">
            <a:extLst>
              <a:ext uri="{FF2B5EF4-FFF2-40B4-BE49-F238E27FC236}">
                <a16:creationId xmlns:a16="http://schemas.microsoft.com/office/drawing/2014/main" id="{B7DB376C-A328-466B-8269-0C3F6E22A136}"/>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FBBA23F-6983-423A-8A22-39A59D3FF824}" type="slidenum">
              <a:rPr lang="en-US" altLang="en-US" sz="1200"/>
              <a:pPr/>
              <a:t>15</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6979A010-EBA1-4F25-80C2-BDE6E9B62658}"/>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86321B67-2555-480E-82C0-5DE73A2E1BF9}"/>
              </a:ext>
            </a:extLst>
          </p:cNvPr>
          <p:cNvSpPr>
            <a:spLocks noGrp="1" noChangeArrowheads="1"/>
          </p:cNvSpPr>
          <p:nvPr>
            <p:ph type="body" idx="1"/>
          </p:nvPr>
        </p:nvSpPr>
        <p:spPr>
          <a:noFill/>
        </p:spPr>
        <p:txBody>
          <a:bodyPr/>
          <a:lstStyle/>
          <a:p>
            <a:endParaRPr lang="en-CA" altLang="en-US">
              <a:latin typeface="Arial" panose="020B0604020202020204" pitchFamily="34" charset="0"/>
            </a:endParaRPr>
          </a:p>
        </p:txBody>
      </p:sp>
      <p:sp>
        <p:nvSpPr>
          <p:cNvPr id="12292" name="Slide Number Placeholder 3">
            <a:extLst>
              <a:ext uri="{FF2B5EF4-FFF2-40B4-BE49-F238E27FC236}">
                <a16:creationId xmlns:a16="http://schemas.microsoft.com/office/drawing/2014/main" id="{2FB0B33F-9684-4193-B936-DB9A9DC3CC1C}"/>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B365396-149A-46DE-88D4-4EDBA490B48C}" type="slidenum">
              <a:rPr lang="en-US" altLang="en-US" sz="1200"/>
              <a:pPr/>
              <a:t>16</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6DC91929-E5E2-45E8-9CED-A59619599D8E}"/>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2AE91281-282F-4047-91C9-20B9BB703A92}"/>
              </a:ext>
            </a:extLst>
          </p:cNvPr>
          <p:cNvSpPr>
            <a:spLocks noGrp="1" noChangeArrowheads="1"/>
          </p:cNvSpPr>
          <p:nvPr>
            <p:ph type="body" idx="1"/>
          </p:nvPr>
        </p:nvSpPr>
        <p:spPr>
          <a:noFill/>
        </p:spPr>
        <p:txBody>
          <a:bodyPr/>
          <a:lstStyle/>
          <a:p>
            <a:r>
              <a:rPr lang="en-CA" sz="1800" b="1" i="0" u="none" strike="noStrike">
                <a:solidFill>
                  <a:srgbClr val="000000"/>
                </a:solidFill>
                <a:effectLst/>
                <a:latin typeface="Cambria" panose="02040503050406030204" pitchFamily="18" charset="0"/>
              </a:rPr>
              <a:t>12 French credits at the gr. 10-12 level are required  for a Bilingual certificate.</a:t>
            </a:r>
          </a:p>
          <a:p>
            <a:endParaRPr lang="en-CA" sz="1800" b="1" i="0" u="none" strike="noStrike">
              <a:solidFill>
                <a:srgbClr val="000000"/>
              </a:solidFill>
              <a:effectLst/>
              <a:latin typeface="Cambria" panose="02040503050406030204" pitchFamily="18" charset="0"/>
            </a:endParaRPr>
          </a:p>
          <a:p>
            <a:r>
              <a:rPr lang="en-CA" sz="1800" b="1" i="0" u="none" strike="noStrike" err="1">
                <a:solidFill>
                  <a:srgbClr val="000000"/>
                </a:solidFill>
                <a:effectLst/>
                <a:latin typeface="Cambria" panose="02040503050406030204" pitchFamily="18" charset="0"/>
              </a:rPr>
              <a:t>Littératie</a:t>
            </a:r>
            <a:r>
              <a:rPr lang="en-CA" sz="1800" b="1" i="0" u="none" strike="noStrike">
                <a:solidFill>
                  <a:srgbClr val="000000"/>
                </a:solidFill>
                <a:effectLst/>
                <a:latin typeface="Cambria" panose="02040503050406030204" pitchFamily="18" charset="0"/>
              </a:rPr>
              <a:t> financière 10 is required and MAY take the place of one of your French credits in the 2025-26 school year. </a:t>
            </a:r>
          </a:p>
          <a:p>
            <a:endParaRPr lang="en-CA" altLang="en-US" sz="1800" b="1" i="0" u="none" strike="noStrike">
              <a:solidFill>
                <a:srgbClr val="000000"/>
              </a:solidFill>
              <a:effectLst/>
              <a:latin typeface="Cambria" panose="02040503050406030204" pitchFamily="18" charset="0"/>
            </a:endParaRPr>
          </a:p>
          <a:p>
            <a:r>
              <a:rPr lang="en-CA" altLang="en-US" sz="1800" b="1" i="0" u="none" strike="noStrike">
                <a:solidFill>
                  <a:srgbClr val="000000"/>
                </a:solidFill>
                <a:effectLst/>
                <a:latin typeface="Cambria" panose="02040503050406030204" pitchFamily="18" charset="0"/>
              </a:rPr>
              <a:t>Looking forward to Grade 11….   4 required FR Immersion courses: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1" u="none" kern="1200">
                <a:solidFill>
                  <a:schemeClr val="tx1"/>
                </a:solidFill>
                <a:effectLst/>
                <a:latin typeface="Arial" pitchFamily="34" charset="0"/>
                <a:ea typeface="+mn-ea"/>
                <a:cs typeface="Arial" pitchFamily="34" charset="0"/>
              </a:rPr>
              <a:t>1. Etudes </a:t>
            </a:r>
            <a:r>
              <a:rPr lang="en-US" sz="1800" b="1" u="none" kern="1200" err="1">
                <a:solidFill>
                  <a:schemeClr val="tx1"/>
                </a:solidFill>
                <a:effectLst/>
                <a:latin typeface="Arial" pitchFamily="34" charset="0"/>
                <a:ea typeface="+mn-ea"/>
                <a:cs typeface="Arial" pitchFamily="34" charset="0"/>
              </a:rPr>
              <a:t>catholiques</a:t>
            </a:r>
            <a:r>
              <a:rPr lang="en-US" sz="1800" b="1" u="none" kern="1200">
                <a:solidFill>
                  <a:schemeClr val="tx1"/>
                </a:solidFill>
                <a:effectLst/>
                <a:latin typeface="Arial" pitchFamily="34" charset="0"/>
                <a:ea typeface="+mn-ea"/>
                <a:cs typeface="Arial" pitchFamily="34" charset="0"/>
              </a:rPr>
              <a:t> 20</a:t>
            </a:r>
            <a:endParaRPr kumimoji="0" lang="en-US" sz="1800" b="1" i="0" u="none" strike="noStrike" cap="none" normalizeH="0" baseline="0">
              <a:ln>
                <a:noFill/>
              </a:ln>
              <a:solidFill>
                <a:schemeClr val="tx1"/>
              </a:solidFill>
              <a:effectLst/>
              <a:latin typeface="Arial" pitchFamily="34" charset="0"/>
              <a:cs typeface="Arial" pitchFamily="34" charset="0"/>
            </a:endParaRPr>
          </a:p>
          <a:p>
            <a:r>
              <a:rPr lang="en-US" sz="1800" b="1" u="none" kern="1200">
                <a:solidFill>
                  <a:schemeClr val="tx1"/>
                </a:solidFill>
                <a:effectLst/>
                <a:latin typeface="Arial" pitchFamily="34" charset="0"/>
                <a:ea typeface="+mn-ea"/>
                <a:cs typeface="Arial" pitchFamily="34" charset="0"/>
              </a:rPr>
              <a:t>2. </a:t>
            </a:r>
            <a:r>
              <a:rPr lang="en-US" sz="1800" b="1" u="none" kern="1200" err="1">
                <a:solidFill>
                  <a:schemeClr val="tx1"/>
                </a:solidFill>
                <a:effectLst/>
                <a:latin typeface="Arial" pitchFamily="34" charset="0"/>
                <a:ea typeface="+mn-ea"/>
                <a:cs typeface="Arial" pitchFamily="34" charset="0"/>
              </a:rPr>
              <a:t>Français</a:t>
            </a:r>
            <a:r>
              <a:rPr lang="en-US" sz="1800" b="1" u="none" kern="1200">
                <a:solidFill>
                  <a:schemeClr val="tx1"/>
                </a:solidFill>
                <a:effectLst/>
                <a:latin typeface="Arial" pitchFamily="34" charset="0"/>
                <a:ea typeface="+mn-ea"/>
                <a:cs typeface="Arial" pitchFamily="34" charset="0"/>
              </a:rPr>
              <a:t> immersion </a:t>
            </a:r>
            <a:r>
              <a:rPr lang="en-US" sz="1800" b="1" u="none" kern="1200" err="1">
                <a:solidFill>
                  <a:schemeClr val="tx1"/>
                </a:solidFill>
                <a:effectLst/>
                <a:latin typeface="Arial" pitchFamily="34" charset="0"/>
                <a:ea typeface="+mn-ea"/>
                <a:cs typeface="Arial" pitchFamily="34" charset="0"/>
              </a:rPr>
              <a:t>intégré</a:t>
            </a:r>
            <a:r>
              <a:rPr lang="en-US" sz="1800" b="1" u="none" kern="1200">
                <a:solidFill>
                  <a:schemeClr val="tx1"/>
                </a:solidFill>
                <a:effectLst/>
                <a:latin typeface="Arial" pitchFamily="34" charset="0"/>
                <a:ea typeface="+mn-ea"/>
                <a:cs typeface="Arial" pitchFamily="34" charset="0"/>
              </a:rPr>
              <a:t> B20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1" u="none" kern="1200">
                <a:solidFill>
                  <a:schemeClr val="tx1"/>
                </a:solidFill>
                <a:effectLst/>
                <a:latin typeface="Arial" pitchFamily="34" charset="0"/>
                <a:ea typeface="+mn-ea"/>
                <a:cs typeface="Arial" pitchFamily="34" charset="0"/>
              </a:rPr>
              <a:t>3. </a:t>
            </a:r>
            <a:r>
              <a:rPr lang="en-US" sz="1800" b="1" u="none" kern="1200" err="1">
                <a:solidFill>
                  <a:schemeClr val="tx1"/>
                </a:solidFill>
                <a:effectLst/>
                <a:latin typeface="Arial" pitchFamily="34" charset="0"/>
                <a:ea typeface="+mn-ea"/>
                <a:cs typeface="Arial" pitchFamily="34" charset="0"/>
              </a:rPr>
              <a:t>Français</a:t>
            </a:r>
            <a:r>
              <a:rPr lang="en-US" sz="1800" b="1" u="none" kern="1200">
                <a:solidFill>
                  <a:schemeClr val="tx1"/>
                </a:solidFill>
                <a:effectLst/>
                <a:latin typeface="Arial" pitchFamily="34" charset="0"/>
                <a:ea typeface="+mn-ea"/>
                <a:cs typeface="Arial" pitchFamily="34" charset="0"/>
              </a:rPr>
              <a:t> immersion 20</a:t>
            </a:r>
            <a:endParaRPr kumimoji="0" lang="en-US" sz="1800" b="1" i="0" u="none" strike="noStrike" kern="1200" cap="none" normalizeH="0" baseline="0">
              <a:ln>
                <a:noFill/>
              </a:ln>
              <a:solidFill>
                <a:schemeClr val="tx1"/>
              </a:solidFill>
              <a:effectLst/>
              <a:latin typeface="Arial" pitchFamily="34" charset="0"/>
              <a:ea typeface="+mn-ea"/>
              <a:cs typeface="Arial"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altLang="en-US" sz="1800" b="1" i="0" u="none" strike="noStrike">
                <a:solidFill>
                  <a:srgbClr val="000000"/>
                </a:solidFill>
                <a:effectLst/>
                <a:latin typeface="Cambria" panose="02040503050406030204" pitchFamily="18" charset="0"/>
              </a:rPr>
              <a:t>4. </a:t>
            </a:r>
            <a:r>
              <a:rPr lang="en-US" sz="1200" b="1" u="none" kern="1200" err="1">
                <a:solidFill>
                  <a:srgbClr val="FF0000"/>
                </a:solidFill>
                <a:effectLst/>
                <a:latin typeface="Arial" pitchFamily="34" charset="0"/>
                <a:ea typeface="+mn-ea"/>
                <a:cs typeface="Arial" pitchFamily="34" charset="0"/>
              </a:rPr>
              <a:t>Histoire</a:t>
            </a:r>
            <a:r>
              <a:rPr lang="en-US" sz="1200" b="1" u="none" kern="1200">
                <a:solidFill>
                  <a:srgbClr val="FF0000"/>
                </a:solidFill>
                <a:effectLst/>
                <a:latin typeface="Arial" pitchFamily="34" charset="0"/>
                <a:ea typeface="+mn-ea"/>
                <a:cs typeface="Arial" pitchFamily="34" charset="0"/>
              </a:rPr>
              <a:t> 20  </a:t>
            </a:r>
            <a:r>
              <a:rPr lang="en-US" sz="1200" b="1" u="sng" kern="1200">
                <a:solidFill>
                  <a:srgbClr val="FF0000"/>
                </a:solidFill>
                <a:effectLst/>
                <a:latin typeface="Arial" pitchFamily="34" charset="0"/>
                <a:ea typeface="+mn-ea"/>
                <a:cs typeface="Arial" pitchFamily="34" charset="0"/>
              </a:rPr>
              <a:t>OR</a:t>
            </a:r>
            <a:r>
              <a:rPr lang="en-US" sz="1200" b="1" u="none" kern="1200">
                <a:solidFill>
                  <a:srgbClr val="FF0000"/>
                </a:solidFill>
                <a:effectLst/>
                <a:latin typeface="Arial" pitchFamily="34" charset="0"/>
                <a:ea typeface="+mn-ea"/>
                <a:cs typeface="Arial" pitchFamily="34" charset="0"/>
              </a:rPr>
              <a:t>   </a:t>
            </a:r>
            <a:r>
              <a:rPr kumimoji="0" lang="en-US" sz="1200" b="1" i="0" u="none" strike="noStrike" cap="none" normalizeH="0" baseline="0" err="1">
                <a:ln>
                  <a:noFill/>
                </a:ln>
                <a:solidFill>
                  <a:srgbClr val="FF0000"/>
                </a:solidFill>
                <a:effectLst/>
                <a:latin typeface="Arial" pitchFamily="34" charset="0"/>
                <a:cs typeface="Arial" pitchFamily="34" charset="0"/>
              </a:rPr>
              <a:t>Fondements</a:t>
            </a:r>
            <a:r>
              <a:rPr kumimoji="0" lang="en-US" sz="1200" b="1" i="0" u="none" strike="noStrike" cap="none" normalizeH="0" baseline="0">
                <a:ln>
                  <a:noFill/>
                </a:ln>
                <a:solidFill>
                  <a:srgbClr val="FF0000"/>
                </a:solidFill>
                <a:effectLst/>
                <a:latin typeface="Arial" pitchFamily="34" charset="0"/>
                <a:cs typeface="Arial" pitchFamily="34" charset="0"/>
              </a:rPr>
              <a:t> de </a:t>
            </a:r>
            <a:r>
              <a:rPr kumimoji="0" lang="en-US" sz="1200" b="1" i="0" u="none" strike="noStrike" cap="none" normalizeH="0" baseline="0" err="1">
                <a:ln>
                  <a:noFill/>
                </a:ln>
                <a:solidFill>
                  <a:srgbClr val="FF0000"/>
                </a:solidFill>
                <a:effectLst/>
                <a:latin typeface="Arial" pitchFamily="34" charset="0"/>
                <a:cs typeface="Arial" pitchFamily="34" charset="0"/>
              </a:rPr>
              <a:t>mathematiques</a:t>
            </a:r>
            <a:r>
              <a:rPr kumimoji="0" lang="en-US" sz="1200" b="1" i="0" u="none" strike="noStrike" cap="none" normalizeH="0" baseline="0">
                <a:ln>
                  <a:noFill/>
                </a:ln>
                <a:solidFill>
                  <a:srgbClr val="FF0000"/>
                </a:solidFill>
                <a:effectLst/>
                <a:latin typeface="Arial" pitchFamily="34" charset="0"/>
                <a:cs typeface="Arial" pitchFamily="34" charset="0"/>
              </a:rPr>
              <a:t> 20  ( Bethlehem will only offer ONE. We will decide Spring of 2024 which one that will be). Most likely it will be Histoire20 and therefore Math will only be offered in English.</a:t>
            </a:r>
          </a:p>
          <a:p>
            <a:endParaRPr lang="en-CA" altLang="en-US">
              <a:latin typeface="Arial" panose="020B0604020202020204" pitchFamily="34" charset="0"/>
            </a:endParaRPr>
          </a:p>
        </p:txBody>
      </p:sp>
      <p:sp>
        <p:nvSpPr>
          <p:cNvPr id="14340" name="Slide Number Placeholder 3">
            <a:extLst>
              <a:ext uri="{FF2B5EF4-FFF2-40B4-BE49-F238E27FC236}">
                <a16:creationId xmlns:a16="http://schemas.microsoft.com/office/drawing/2014/main" id="{0E071FFC-002C-4E84-BD74-D6A83A161668}"/>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9479661-5B0D-4CD2-AD70-A9D0AEAD4EEC}" type="slidenum">
              <a:rPr lang="en-US" altLang="en-US" sz="1200"/>
              <a:pPr/>
              <a:t>17</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888A992-F1CE-4356-8C9D-A809F74D8332}"/>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04F73EF4-FFFD-4D99-BED8-BD35B7E479BC}"/>
              </a:ext>
            </a:extLst>
          </p:cNvPr>
          <p:cNvSpPr>
            <a:spLocks noGrp="1" noChangeArrowheads="1"/>
          </p:cNvSpPr>
          <p:nvPr>
            <p:ph type="body" idx="1"/>
          </p:nvPr>
        </p:nvSpPr>
        <p:spPr>
          <a:noFill/>
        </p:spPr>
        <p:txBody>
          <a:bodyPr/>
          <a:lstStyle/>
          <a:p>
            <a:r>
              <a:rPr lang="en-CA" altLang="en-US">
                <a:latin typeface="Arial" panose="020B0604020202020204" pitchFamily="34" charset="0"/>
              </a:rPr>
              <a:t>Grade 12 Honor Roll is decided at the second semester midterm reporting period for all classes, including cyber classes.</a:t>
            </a:r>
          </a:p>
        </p:txBody>
      </p:sp>
      <p:sp>
        <p:nvSpPr>
          <p:cNvPr id="16388" name="Slide Number Placeholder 3">
            <a:extLst>
              <a:ext uri="{FF2B5EF4-FFF2-40B4-BE49-F238E27FC236}">
                <a16:creationId xmlns:a16="http://schemas.microsoft.com/office/drawing/2014/main" id="{393FB7B1-33CA-4C94-85DC-C823946EDF1E}"/>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0FA9241-9FE6-45E7-82F0-2807C7F43649}" type="slidenum">
              <a:rPr lang="en-US" altLang="en-US" sz="1200"/>
              <a:pPr/>
              <a:t>18</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888A992-F1CE-4356-8C9D-A809F74D8332}"/>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04F73EF4-FFFD-4D99-BED8-BD35B7E479BC}"/>
              </a:ext>
            </a:extLst>
          </p:cNvPr>
          <p:cNvSpPr>
            <a:spLocks noGrp="1" noChangeArrowheads="1"/>
          </p:cNvSpPr>
          <p:nvPr>
            <p:ph type="body" idx="1"/>
          </p:nvPr>
        </p:nvSpPr>
        <p:spPr>
          <a:noFill/>
        </p:spPr>
        <p:txBody>
          <a:bodyPr/>
          <a:lstStyle/>
          <a:p>
            <a:r>
              <a:rPr lang="en-CA" altLang="en-US">
                <a:latin typeface="Arial" panose="020B0604020202020204" pitchFamily="34" charset="0"/>
              </a:rPr>
              <a:t>Grade 12 Honor Roll is decided at the second semester midterm reporting period for all classes, including cyber classes.</a:t>
            </a:r>
          </a:p>
        </p:txBody>
      </p:sp>
      <p:sp>
        <p:nvSpPr>
          <p:cNvPr id="16388" name="Slide Number Placeholder 3">
            <a:extLst>
              <a:ext uri="{FF2B5EF4-FFF2-40B4-BE49-F238E27FC236}">
                <a16:creationId xmlns:a16="http://schemas.microsoft.com/office/drawing/2014/main" id="{393FB7B1-33CA-4C94-85DC-C823946EDF1E}"/>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0FA9241-9FE6-45E7-82F0-2807C7F43649}" type="slidenum">
              <a:rPr lang="en-US" altLang="en-US" sz="1200"/>
              <a:pPr/>
              <a:t>19</a:t>
            </a:fld>
            <a:endParaRPr lang="en-US" altLang="en-US" sz="1200"/>
          </a:p>
        </p:txBody>
      </p:sp>
    </p:spTree>
    <p:extLst>
      <p:ext uri="{BB962C8B-B14F-4D97-AF65-F5344CB8AC3E}">
        <p14:creationId xmlns:p14="http://schemas.microsoft.com/office/powerpoint/2010/main" val="715796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B103DA1-3864-442E-BAC9-FBD8AE5481E7}" type="slidenum">
              <a:rPr lang="en-US" altLang="en-US" smtClean="0"/>
              <a:pPr/>
              <a:t>20</a:t>
            </a:fld>
            <a:endParaRPr lang="en-US" altLang="en-US"/>
          </a:p>
        </p:txBody>
      </p:sp>
    </p:spTree>
    <p:extLst>
      <p:ext uri="{BB962C8B-B14F-4D97-AF65-F5344CB8AC3E}">
        <p14:creationId xmlns:p14="http://schemas.microsoft.com/office/powerpoint/2010/main" val="1784700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2279FECE-80FE-474E-8640-3381042D23D8}"/>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BDFB5E60-B07E-4800-AC81-01EEA1468A53}"/>
              </a:ext>
            </a:extLst>
          </p:cNvPr>
          <p:cNvSpPr>
            <a:spLocks noGrp="1" noChangeArrowheads="1"/>
          </p:cNvSpPr>
          <p:nvPr>
            <p:ph type="body" idx="1"/>
          </p:nvPr>
        </p:nvSpPr>
        <p:spPr>
          <a:noFill/>
        </p:spPr>
        <p:txBody>
          <a:bodyPr/>
          <a:lstStyle/>
          <a:p>
            <a:endParaRPr lang="en-CA" altLang="en-US">
              <a:latin typeface="Arial" panose="020B0604020202020204" pitchFamily="34" charset="0"/>
            </a:endParaRPr>
          </a:p>
        </p:txBody>
      </p:sp>
      <p:sp>
        <p:nvSpPr>
          <p:cNvPr id="10244" name="Slide Number Placeholder 3">
            <a:extLst>
              <a:ext uri="{FF2B5EF4-FFF2-40B4-BE49-F238E27FC236}">
                <a16:creationId xmlns:a16="http://schemas.microsoft.com/office/drawing/2014/main" id="{5C5CAF14-A32E-4ECF-937A-610762A3D336}"/>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EFC7666-B90E-4130-B0AF-1E97DA4028CA}" type="slidenum">
              <a:rPr lang="en-US" altLang="en-US" sz="1200"/>
              <a:pPr/>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B7EAE7B8-C260-4F1A-85F1-0767D4DE9F23}"/>
              </a:ext>
            </a:extLst>
          </p:cNvPr>
          <p:cNvSpPr>
            <a:spLocks noGrp="1" noRot="1" noChangeAspect="1" noChangeArrowheads="1" noTextEdit="1"/>
          </p:cNvSpPr>
          <p:nvPr>
            <p:ph type="sldImg"/>
          </p:nvPr>
        </p:nvSpPr>
        <p:spPr>
          <a:ln/>
        </p:spPr>
      </p:sp>
      <p:sp>
        <p:nvSpPr>
          <p:cNvPr id="28675" name="Notes Placeholder 2">
            <a:extLst>
              <a:ext uri="{FF2B5EF4-FFF2-40B4-BE49-F238E27FC236}">
                <a16:creationId xmlns:a16="http://schemas.microsoft.com/office/drawing/2014/main" id="{0D069FEB-41F9-4B23-A20C-5FC9D3E88458}"/>
              </a:ext>
            </a:extLst>
          </p:cNvPr>
          <p:cNvSpPr>
            <a:spLocks noGrp="1" noChangeArrowheads="1"/>
          </p:cNvSpPr>
          <p:nvPr>
            <p:ph type="body" idx="1"/>
          </p:nvPr>
        </p:nvSpPr>
        <p:spPr>
          <a:noFill/>
        </p:spPr>
        <p:txBody>
          <a:bodyPr/>
          <a:lstStyle/>
          <a:p>
            <a:endParaRPr lang="en-CA" altLang="en-US">
              <a:latin typeface="Arial" panose="020B0604020202020204" pitchFamily="34" charset="0"/>
            </a:endParaRPr>
          </a:p>
        </p:txBody>
      </p:sp>
      <p:sp>
        <p:nvSpPr>
          <p:cNvPr id="28676" name="Slide Number Placeholder 3">
            <a:extLst>
              <a:ext uri="{FF2B5EF4-FFF2-40B4-BE49-F238E27FC236}">
                <a16:creationId xmlns:a16="http://schemas.microsoft.com/office/drawing/2014/main" id="{CA6A8077-E3DC-4C2C-9859-22FE7BF5A636}"/>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E2D6216-E403-4F29-A31F-B55595CC894F}" type="slidenum">
              <a:rPr lang="en-US" altLang="en-US" sz="1200"/>
              <a:pPr/>
              <a:t>21</a:t>
            </a:fld>
            <a:endParaRPr lang="en-US" altLang="en-US" sz="1200"/>
          </a:p>
        </p:txBody>
      </p:sp>
    </p:spTree>
    <p:extLst>
      <p:ext uri="{BB962C8B-B14F-4D97-AF65-F5344CB8AC3E}">
        <p14:creationId xmlns:p14="http://schemas.microsoft.com/office/powerpoint/2010/main" val="588312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B7EAE7B8-C260-4F1A-85F1-0767D4DE9F23}"/>
              </a:ext>
            </a:extLst>
          </p:cNvPr>
          <p:cNvSpPr>
            <a:spLocks noGrp="1" noRot="1" noChangeAspect="1" noChangeArrowheads="1" noTextEdit="1"/>
          </p:cNvSpPr>
          <p:nvPr>
            <p:ph type="sldImg"/>
          </p:nvPr>
        </p:nvSpPr>
        <p:spPr>
          <a:ln/>
        </p:spPr>
      </p:sp>
      <p:sp>
        <p:nvSpPr>
          <p:cNvPr id="28675" name="Notes Placeholder 2">
            <a:extLst>
              <a:ext uri="{FF2B5EF4-FFF2-40B4-BE49-F238E27FC236}">
                <a16:creationId xmlns:a16="http://schemas.microsoft.com/office/drawing/2014/main" id="{0D069FEB-41F9-4B23-A20C-5FC9D3E88458}"/>
              </a:ext>
            </a:extLst>
          </p:cNvPr>
          <p:cNvSpPr>
            <a:spLocks noGrp="1" noChangeArrowheads="1"/>
          </p:cNvSpPr>
          <p:nvPr>
            <p:ph type="body" idx="1"/>
          </p:nvPr>
        </p:nvSpPr>
        <p:spPr>
          <a:noFill/>
        </p:spPr>
        <p:txBody>
          <a:bodyPr/>
          <a:lstStyle/>
          <a:p>
            <a:endParaRPr lang="en-CA" altLang="en-US">
              <a:latin typeface="Arial" panose="020B0604020202020204" pitchFamily="34" charset="0"/>
            </a:endParaRPr>
          </a:p>
        </p:txBody>
      </p:sp>
      <p:sp>
        <p:nvSpPr>
          <p:cNvPr id="28676" name="Slide Number Placeholder 3">
            <a:extLst>
              <a:ext uri="{FF2B5EF4-FFF2-40B4-BE49-F238E27FC236}">
                <a16:creationId xmlns:a16="http://schemas.microsoft.com/office/drawing/2014/main" id="{CA6A8077-E3DC-4C2C-9859-22FE7BF5A636}"/>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E2D6216-E403-4F29-A31F-B55595CC894F}" type="slidenum">
              <a:rPr lang="en-US" altLang="en-US" sz="1200"/>
              <a:pPr/>
              <a:t>22</a:t>
            </a:fld>
            <a:endParaRPr lang="en-US" altLang="en-US" sz="1200"/>
          </a:p>
        </p:txBody>
      </p:sp>
    </p:spTree>
    <p:extLst>
      <p:ext uri="{BB962C8B-B14F-4D97-AF65-F5344CB8AC3E}">
        <p14:creationId xmlns:p14="http://schemas.microsoft.com/office/powerpoint/2010/main" val="2721222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B7EAE7B8-C260-4F1A-85F1-0767D4DE9F23}"/>
              </a:ext>
            </a:extLst>
          </p:cNvPr>
          <p:cNvSpPr>
            <a:spLocks noGrp="1" noRot="1" noChangeAspect="1" noChangeArrowheads="1" noTextEdit="1"/>
          </p:cNvSpPr>
          <p:nvPr>
            <p:ph type="sldImg"/>
          </p:nvPr>
        </p:nvSpPr>
        <p:spPr>
          <a:ln/>
        </p:spPr>
      </p:sp>
      <p:sp>
        <p:nvSpPr>
          <p:cNvPr id="28675" name="Notes Placeholder 2">
            <a:extLst>
              <a:ext uri="{FF2B5EF4-FFF2-40B4-BE49-F238E27FC236}">
                <a16:creationId xmlns:a16="http://schemas.microsoft.com/office/drawing/2014/main" id="{0D069FEB-41F9-4B23-A20C-5FC9D3E88458}"/>
              </a:ext>
            </a:extLst>
          </p:cNvPr>
          <p:cNvSpPr>
            <a:spLocks noGrp="1" noChangeArrowheads="1"/>
          </p:cNvSpPr>
          <p:nvPr>
            <p:ph type="body" idx="1"/>
          </p:nvPr>
        </p:nvSpPr>
        <p:spPr>
          <a:noFill/>
        </p:spPr>
        <p:txBody>
          <a:bodyPr/>
          <a:lstStyle/>
          <a:p>
            <a:endParaRPr lang="en-CA" altLang="en-US">
              <a:latin typeface="Arial" panose="020B0604020202020204" pitchFamily="34" charset="0"/>
            </a:endParaRPr>
          </a:p>
        </p:txBody>
      </p:sp>
      <p:sp>
        <p:nvSpPr>
          <p:cNvPr id="28676" name="Slide Number Placeholder 3">
            <a:extLst>
              <a:ext uri="{FF2B5EF4-FFF2-40B4-BE49-F238E27FC236}">
                <a16:creationId xmlns:a16="http://schemas.microsoft.com/office/drawing/2014/main" id="{CA6A8077-E3DC-4C2C-9859-22FE7BF5A636}"/>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E2D6216-E403-4F29-A31F-B55595CC894F}" type="slidenum">
              <a:rPr lang="en-US" altLang="en-US" sz="1200"/>
              <a:pPr/>
              <a:t>23</a:t>
            </a:fld>
            <a:endParaRPr lang="en-US" altLang="en-US" sz="1200"/>
          </a:p>
        </p:txBody>
      </p:sp>
    </p:spTree>
    <p:extLst>
      <p:ext uri="{BB962C8B-B14F-4D97-AF65-F5344CB8AC3E}">
        <p14:creationId xmlns:p14="http://schemas.microsoft.com/office/powerpoint/2010/main" val="3088833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B7EAE7B8-C260-4F1A-85F1-0767D4DE9F23}"/>
              </a:ext>
            </a:extLst>
          </p:cNvPr>
          <p:cNvSpPr>
            <a:spLocks noGrp="1" noRot="1" noChangeAspect="1" noChangeArrowheads="1" noTextEdit="1"/>
          </p:cNvSpPr>
          <p:nvPr>
            <p:ph type="sldImg"/>
          </p:nvPr>
        </p:nvSpPr>
        <p:spPr>
          <a:ln/>
        </p:spPr>
      </p:sp>
      <p:sp>
        <p:nvSpPr>
          <p:cNvPr id="28675" name="Notes Placeholder 2">
            <a:extLst>
              <a:ext uri="{FF2B5EF4-FFF2-40B4-BE49-F238E27FC236}">
                <a16:creationId xmlns:a16="http://schemas.microsoft.com/office/drawing/2014/main" id="{0D069FEB-41F9-4B23-A20C-5FC9D3E88458}"/>
              </a:ext>
            </a:extLst>
          </p:cNvPr>
          <p:cNvSpPr>
            <a:spLocks noGrp="1" noChangeArrowheads="1"/>
          </p:cNvSpPr>
          <p:nvPr>
            <p:ph type="body" idx="1"/>
          </p:nvPr>
        </p:nvSpPr>
        <p:spPr>
          <a:noFill/>
        </p:spPr>
        <p:txBody>
          <a:bodyPr/>
          <a:lstStyle/>
          <a:p>
            <a:endParaRPr lang="en-CA" altLang="en-US">
              <a:latin typeface="Arial" panose="020B0604020202020204" pitchFamily="34" charset="0"/>
            </a:endParaRPr>
          </a:p>
        </p:txBody>
      </p:sp>
      <p:sp>
        <p:nvSpPr>
          <p:cNvPr id="28676" name="Slide Number Placeholder 3">
            <a:extLst>
              <a:ext uri="{FF2B5EF4-FFF2-40B4-BE49-F238E27FC236}">
                <a16:creationId xmlns:a16="http://schemas.microsoft.com/office/drawing/2014/main" id="{CA6A8077-E3DC-4C2C-9859-22FE7BF5A636}"/>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E2D6216-E403-4F29-A31F-B55595CC894F}" type="slidenum">
              <a:rPr lang="en-US" altLang="en-US" sz="1200"/>
              <a:pPr/>
              <a:t>24</a:t>
            </a:fld>
            <a:endParaRPr lang="en-US" altLang="en-US" sz="1200"/>
          </a:p>
        </p:txBody>
      </p:sp>
    </p:spTree>
    <p:extLst>
      <p:ext uri="{BB962C8B-B14F-4D97-AF65-F5344CB8AC3E}">
        <p14:creationId xmlns:p14="http://schemas.microsoft.com/office/powerpoint/2010/main" val="530154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B7EAE7B8-C260-4F1A-85F1-0767D4DE9F23}"/>
              </a:ext>
            </a:extLst>
          </p:cNvPr>
          <p:cNvSpPr>
            <a:spLocks noGrp="1" noRot="1" noChangeAspect="1" noChangeArrowheads="1" noTextEdit="1"/>
          </p:cNvSpPr>
          <p:nvPr>
            <p:ph type="sldImg"/>
          </p:nvPr>
        </p:nvSpPr>
        <p:spPr>
          <a:ln/>
        </p:spPr>
      </p:sp>
      <p:sp>
        <p:nvSpPr>
          <p:cNvPr id="28675" name="Notes Placeholder 2">
            <a:extLst>
              <a:ext uri="{FF2B5EF4-FFF2-40B4-BE49-F238E27FC236}">
                <a16:creationId xmlns:a16="http://schemas.microsoft.com/office/drawing/2014/main" id="{0D069FEB-41F9-4B23-A20C-5FC9D3E88458}"/>
              </a:ext>
            </a:extLst>
          </p:cNvPr>
          <p:cNvSpPr>
            <a:spLocks noGrp="1" noChangeArrowheads="1"/>
          </p:cNvSpPr>
          <p:nvPr>
            <p:ph type="body" idx="1"/>
          </p:nvPr>
        </p:nvSpPr>
        <p:spPr>
          <a:noFill/>
        </p:spPr>
        <p:txBody>
          <a:bodyPr/>
          <a:lstStyle/>
          <a:p>
            <a:endParaRPr lang="en-CA" altLang="en-US">
              <a:latin typeface="Arial" panose="020B0604020202020204" pitchFamily="34" charset="0"/>
            </a:endParaRPr>
          </a:p>
        </p:txBody>
      </p:sp>
      <p:sp>
        <p:nvSpPr>
          <p:cNvPr id="28676" name="Slide Number Placeholder 3">
            <a:extLst>
              <a:ext uri="{FF2B5EF4-FFF2-40B4-BE49-F238E27FC236}">
                <a16:creationId xmlns:a16="http://schemas.microsoft.com/office/drawing/2014/main" id="{CA6A8077-E3DC-4C2C-9859-22FE7BF5A636}"/>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E2D6216-E403-4F29-A31F-B55595CC894F}" type="slidenum">
              <a:rPr lang="en-US" altLang="en-US" sz="1200"/>
              <a:pPr/>
              <a:t>25</a:t>
            </a:fld>
            <a:endParaRPr lang="en-US" altLang="en-US" sz="1200"/>
          </a:p>
        </p:txBody>
      </p:sp>
    </p:spTree>
    <p:extLst>
      <p:ext uri="{BB962C8B-B14F-4D97-AF65-F5344CB8AC3E}">
        <p14:creationId xmlns:p14="http://schemas.microsoft.com/office/powerpoint/2010/main" val="11932642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B103DA1-3864-442E-BAC9-FBD8AE5481E7}" type="slidenum">
              <a:rPr lang="en-US" altLang="en-US" smtClean="0"/>
              <a:pPr/>
              <a:t>26</a:t>
            </a:fld>
            <a:endParaRPr lang="en-US" altLang="en-US"/>
          </a:p>
        </p:txBody>
      </p:sp>
    </p:spTree>
    <p:extLst>
      <p:ext uri="{BB962C8B-B14F-4D97-AF65-F5344CB8AC3E}">
        <p14:creationId xmlns:p14="http://schemas.microsoft.com/office/powerpoint/2010/main" val="27421929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B103DA1-3864-442E-BAC9-FBD8AE5481E7}" type="slidenum">
              <a:rPr lang="en-US" altLang="en-US" smtClean="0"/>
              <a:pPr/>
              <a:t>27</a:t>
            </a:fld>
            <a:endParaRPr lang="en-US" altLang="en-US"/>
          </a:p>
        </p:txBody>
      </p:sp>
    </p:spTree>
    <p:extLst>
      <p:ext uri="{BB962C8B-B14F-4D97-AF65-F5344CB8AC3E}">
        <p14:creationId xmlns:p14="http://schemas.microsoft.com/office/powerpoint/2010/main" val="23229892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B103DA1-3864-442E-BAC9-FBD8AE5481E7}" type="slidenum">
              <a:rPr lang="en-US" altLang="en-US" smtClean="0"/>
              <a:pPr/>
              <a:t>28</a:t>
            </a:fld>
            <a:endParaRPr lang="en-US" altLang="en-US"/>
          </a:p>
        </p:txBody>
      </p:sp>
    </p:spTree>
    <p:extLst>
      <p:ext uri="{BB962C8B-B14F-4D97-AF65-F5344CB8AC3E}">
        <p14:creationId xmlns:p14="http://schemas.microsoft.com/office/powerpoint/2010/main" val="4192251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B103DA1-3864-442E-BAC9-FBD8AE5481E7}" type="slidenum">
              <a:rPr lang="en-US" altLang="en-US" smtClean="0"/>
              <a:pPr/>
              <a:t>29</a:t>
            </a:fld>
            <a:endParaRPr lang="en-US" altLang="en-US"/>
          </a:p>
        </p:txBody>
      </p:sp>
    </p:spTree>
    <p:extLst>
      <p:ext uri="{BB962C8B-B14F-4D97-AF65-F5344CB8AC3E}">
        <p14:creationId xmlns:p14="http://schemas.microsoft.com/office/powerpoint/2010/main" val="28530012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B103DA1-3864-442E-BAC9-FBD8AE5481E7}" type="slidenum">
              <a:rPr lang="en-US" altLang="en-US" smtClean="0"/>
              <a:pPr/>
              <a:t>30</a:t>
            </a:fld>
            <a:endParaRPr lang="en-US" altLang="en-US"/>
          </a:p>
        </p:txBody>
      </p:sp>
    </p:spTree>
    <p:extLst>
      <p:ext uri="{BB962C8B-B14F-4D97-AF65-F5344CB8AC3E}">
        <p14:creationId xmlns:p14="http://schemas.microsoft.com/office/powerpoint/2010/main" val="638143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FDAA3E6F-E7E0-440F-90C6-396FE0A2F700}"/>
              </a:ext>
            </a:extLst>
          </p:cNvPr>
          <p:cNvSpPr>
            <a:spLocks noGrp="1" noRot="1" noChangeAspect="1" noChangeArrowheads="1" noTextEdit="1"/>
          </p:cNvSpPr>
          <p:nvPr>
            <p:ph type="sldImg"/>
          </p:nvPr>
        </p:nvSpPr>
        <p:spPr>
          <a:ln/>
        </p:spPr>
      </p:sp>
      <p:sp>
        <p:nvSpPr>
          <p:cNvPr id="45059" name="Notes Placeholder 2">
            <a:extLst>
              <a:ext uri="{FF2B5EF4-FFF2-40B4-BE49-F238E27FC236}">
                <a16:creationId xmlns:a16="http://schemas.microsoft.com/office/drawing/2014/main" id="{B56CDD72-A1FA-4093-BE58-5DD0631C11FA}"/>
              </a:ext>
            </a:extLst>
          </p:cNvPr>
          <p:cNvSpPr>
            <a:spLocks noGrp="1" noChangeArrowheads="1"/>
          </p:cNvSpPr>
          <p:nvPr>
            <p:ph type="body" idx="1"/>
          </p:nvPr>
        </p:nvSpPr>
        <p:spPr>
          <a:noFill/>
        </p:spPr>
        <p:txBody>
          <a:bodyPr/>
          <a:lstStyle/>
          <a:p>
            <a:endParaRPr lang="en-CA" altLang="en-US">
              <a:latin typeface="Arial" panose="020B0604020202020204" pitchFamily="34" charset="0"/>
            </a:endParaRPr>
          </a:p>
        </p:txBody>
      </p:sp>
      <p:sp>
        <p:nvSpPr>
          <p:cNvPr id="45060" name="Slide Number Placeholder 3">
            <a:extLst>
              <a:ext uri="{FF2B5EF4-FFF2-40B4-BE49-F238E27FC236}">
                <a16:creationId xmlns:a16="http://schemas.microsoft.com/office/drawing/2014/main" id="{A6C12A4B-9C03-4F93-A906-42F8167C1D40}"/>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D731EB5-3C68-4262-92A5-882E19BDFC8C}" type="slidenum">
              <a:rPr lang="en-US" altLang="en-US" sz="1200"/>
              <a:pPr/>
              <a:t>3</a:t>
            </a:fld>
            <a:endParaRPr lang="en-US"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B103DA1-3864-442E-BAC9-FBD8AE5481E7}" type="slidenum">
              <a:rPr lang="en-US" altLang="en-US" smtClean="0"/>
              <a:pPr/>
              <a:t>31</a:t>
            </a:fld>
            <a:endParaRPr lang="en-US" altLang="en-US"/>
          </a:p>
        </p:txBody>
      </p:sp>
    </p:spTree>
    <p:extLst>
      <p:ext uri="{BB962C8B-B14F-4D97-AF65-F5344CB8AC3E}">
        <p14:creationId xmlns:p14="http://schemas.microsoft.com/office/powerpoint/2010/main" val="41279866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B103DA1-3864-442E-BAC9-FBD8AE5481E7}" type="slidenum">
              <a:rPr lang="en-US" altLang="en-US" smtClean="0"/>
              <a:pPr/>
              <a:t>32</a:t>
            </a:fld>
            <a:endParaRPr lang="en-US" altLang="en-US"/>
          </a:p>
        </p:txBody>
      </p:sp>
    </p:spTree>
    <p:extLst>
      <p:ext uri="{BB962C8B-B14F-4D97-AF65-F5344CB8AC3E}">
        <p14:creationId xmlns:p14="http://schemas.microsoft.com/office/powerpoint/2010/main" val="9982913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B103DA1-3864-442E-BAC9-FBD8AE5481E7}" type="slidenum">
              <a:rPr lang="en-US" altLang="en-US" smtClean="0"/>
              <a:pPr/>
              <a:t>33</a:t>
            </a:fld>
            <a:endParaRPr lang="en-US" altLang="en-US"/>
          </a:p>
        </p:txBody>
      </p:sp>
    </p:spTree>
    <p:extLst>
      <p:ext uri="{BB962C8B-B14F-4D97-AF65-F5344CB8AC3E}">
        <p14:creationId xmlns:p14="http://schemas.microsoft.com/office/powerpoint/2010/main" val="28927609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B103DA1-3864-442E-BAC9-FBD8AE5481E7}" type="slidenum">
              <a:rPr lang="en-US" altLang="en-US" smtClean="0"/>
              <a:pPr/>
              <a:t>34</a:t>
            </a:fld>
            <a:endParaRPr lang="en-US" altLang="en-US"/>
          </a:p>
        </p:txBody>
      </p:sp>
    </p:spTree>
    <p:extLst>
      <p:ext uri="{BB962C8B-B14F-4D97-AF65-F5344CB8AC3E}">
        <p14:creationId xmlns:p14="http://schemas.microsoft.com/office/powerpoint/2010/main" val="39285139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B103DA1-3864-442E-BAC9-FBD8AE5481E7}" type="slidenum">
              <a:rPr lang="en-US" altLang="en-US" smtClean="0"/>
              <a:pPr/>
              <a:t>35</a:t>
            </a:fld>
            <a:endParaRPr lang="en-US" altLang="en-US"/>
          </a:p>
        </p:txBody>
      </p:sp>
    </p:spTree>
    <p:extLst>
      <p:ext uri="{BB962C8B-B14F-4D97-AF65-F5344CB8AC3E}">
        <p14:creationId xmlns:p14="http://schemas.microsoft.com/office/powerpoint/2010/main" val="7686187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B103DA1-3864-442E-BAC9-FBD8AE5481E7}" type="slidenum">
              <a:rPr lang="en-US" altLang="en-US" smtClean="0"/>
              <a:pPr/>
              <a:t>36</a:t>
            </a:fld>
            <a:endParaRPr lang="en-US" altLang="en-US"/>
          </a:p>
        </p:txBody>
      </p:sp>
    </p:spTree>
    <p:extLst>
      <p:ext uri="{BB962C8B-B14F-4D97-AF65-F5344CB8AC3E}">
        <p14:creationId xmlns:p14="http://schemas.microsoft.com/office/powerpoint/2010/main" val="15128116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B103DA1-3864-442E-BAC9-FBD8AE5481E7}" type="slidenum">
              <a:rPr lang="en-US" altLang="en-US" smtClean="0"/>
              <a:pPr/>
              <a:t>37</a:t>
            </a:fld>
            <a:endParaRPr lang="en-US" altLang="en-US"/>
          </a:p>
        </p:txBody>
      </p:sp>
    </p:spTree>
    <p:extLst>
      <p:ext uri="{BB962C8B-B14F-4D97-AF65-F5344CB8AC3E}">
        <p14:creationId xmlns:p14="http://schemas.microsoft.com/office/powerpoint/2010/main" val="7044031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B103DA1-3864-442E-BAC9-FBD8AE5481E7}" type="slidenum">
              <a:rPr lang="en-US" altLang="en-US" smtClean="0"/>
              <a:pPr/>
              <a:t>38</a:t>
            </a:fld>
            <a:endParaRPr lang="en-US" altLang="en-US"/>
          </a:p>
        </p:txBody>
      </p:sp>
    </p:spTree>
    <p:extLst>
      <p:ext uri="{BB962C8B-B14F-4D97-AF65-F5344CB8AC3E}">
        <p14:creationId xmlns:p14="http://schemas.microsoft.com/office/powerpoint/2010/main" val="15836670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B103DA1-3864-442E-BAC9-FBD8AE5481E7}" type="slidenum">
              <a:rPr lang="en-US" altLang="en-US" smtClean="0"/>
              <a:pPr/>
              <a:t>39</a:t>
            </a:fld>
            <a:endParaRPr lang="en-US" altLang="en-US"/>
          </a:p>
        </p:txBody>
      </p:sp>
    </p:spTree>
    <p:extLst>
      <p:ext uri="{BB962C8B-B14F-4D97-AF65-F5344CB8AC3E}">
        <p14:creationId xmlns:p14="http://schemas.microsoft.com/office/powerpoint/2010/main" val="898114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B103DA1-3864-442E-BAC9-FBD8AE5481E7}" type="slidenum">
              <a:rPr lang="en-US" altLang="en-US" smtClean="0"/>
              <a:pPr/>
              <a:t>40</a:t>
            </a:fld>
            <a:endParaRPr lang="en-US" altLang="en-US"/>
          </a:p>
        </p:txBody>
      </p:sp>
    </p:spTree>
    <p:extLst>
      <p:ext uri="{BB962C8B-B14F-4D97-AF65-F5344CB8AC3E}">
        <p14:creationId xmlns:p14="http://schemas.microsoft.com/office/powerpoint/2010/main" val="1662472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B103DA1-3864-442E-BAC9-FBD8AE5481E7}" type="slidenum">
              <a:rPr lang="en-US" altLang="en-US" smtClean="0"/>
              <a:pPr/>
              <a:t>4</a:t>
            </a:fld>
            <a:endParaRPr lang="en-US" altLang="en-US"/>
          </a:p>
        </p:txBody>
      </p:sp>
    </p:spTree>
    <p:extLst>
      <p:ext uri="{BB962C8B-B14F-4D97-AF65-F5344CB8AC3E}">
        <p14:creationId xmlns:p14="http://schemas.microsoft.com/office/powerpoint/2010/main" val="18405542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B103DA1-3864-442E-BAC9-FBD8AE5481E7}" type="slidenum">
              <a:rPr lang="en-US" altLang="en-US" smtClean="0"/>
              <a:pPr/>
              <a:t>41</a:t>
            </a:fld>
            <a:endParaRPr lang="en-US" altLang="en-US"/>
          </a:p>
        </p:txBody>
      </p:sp>
    </p:spTree>
    <p:extLst>
      <p:ext uri="{BB962C8B-B14F-4D97-AF65-F5344CB8AC3E}">
        <p14:creationId xmlns:p14="http://schemas.microsoft.com/office/powerpoint/2010/main" val="24202667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B103DA1-3864-442E-BAC9-FBD8AE5481E7}" type="slidenum">
              <a:rPr lang="en-US" altLang="en-US" smtClean="0"/>
              <a:pPr/>
              <a:t>42</a:t>
            </a:fld>
            <a:endParaRPr lang="en-US" altLang="en-US"/>
          </a:p>
        </p:txBody>
      </p:sp>
    </p:spTree>
    <p:extLst>
      <p:ext uri="{BB962C8B-B14F-4D97-AF65-F5344CB8AC3E}">
        <p14:creationId xmlns:p14="http://schemas.microsoft.com/office/powerpoint/2010/main" val="30820712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B103DA1-3864-442E-BAC9-FBD8AE5481E7}" type="slidenum">
              <a:rPr lang="en-US" altLang="en-US" smtClean="0"/>
              <a:pPr/>
              <a:t>43</a:t>
            </a:fld>
            <a:endParaRPr lang="en-US" altLang="en-US"/>
          </a:p>
        </p:txBody>
      </p:sp>
    </p:spTree>
    <p:extLst>
      <p:ext uri="{BB962C8B-B14F-4D97-AF65-F5344CB8AC3E}">
        <p14:creationId xmlns:p14="http://schemas.microsoft.com/office/powerpoint/2010/main" val="936780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B103DA1-3864-442E-BAC9-FBD8AE5481E7}" type="slidenum">
              <a:rPr lang="en-US" altLang="en-US" smtClean="0"/>
              <a:pPr/>
              <a:t>5</a:t>
            </a:fld>
            <a:endParaRPr lang="en-US" altLang="en-US"/>
          </a:p>
        </p:txBody>
      </p:sp>
    </p:spTree>
    <p:extLst>
      <p:ext uri="{BB962C8B-B14F-4D97-AF65-F5344CB8AC3E}">
        <p14:creationId xmlns:p14="http://schemas.microsoft.com/office/powerpoint/2010/main" val="135440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B103DA1-3864-442E-BAC9-FBD8AE5481E7}" type="slidenum">
              <a:rPr lang="en-US" altLang="en-US" smtClean="0"/>
              <a:pPr/>
              <a:t>6</a:t>
            </a:fld>
            <a:endParaRPr lang="en-US" altLang="en-US"/>
          </a:p>
        </p:txBody>
      </p:sp>
    </p:spTree>
    <p:extLst>
      <p:ext uri="{BB962C8B-B14F-4D97-AF65-F5344CB8AC3E}">
        <p14:creationId xmlns:p14="http://schemas.microsoft.com/office/powerpoint/2010/main" val="4029717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B103DA1-3864-442E-BAC9-FBD8AE5481E7}" type="slidenum">
              <a:rPr lang="en-US" altLang="en-US" smtClean="0"/>
              <a:pPr/>
              <a:t>7</a:t>
            </a:fld>
            <a:endParaRPr lang="en-US" altLang="en-US"/>
          </a:p>
        </p:txBody>
      </p:sp>
    </p:spTree>
    <p:extLst>
      <p:ext uri="{BB962C8B-B14F-4D97-AF65-F5344CB8AC3E}">
        <p14:creationId xmlns:p14="http://schemas.microsoft.com/office/powerpoint/2010/main" val="2851665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9F515E0A-5A07-4281-9959-E76287D21E2C}"/>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F0C98FEE-B0A6-420E-A9D5-2D329C586B31}"/>
              </a:ext>
            </a:extLst>
          </p:cNvPr>
          <p:cNvSpPr>
            <a:spLocks noGrp="1" noChangeArrowheads="1"/>
          </p:cNvSpPr>
          <p:nvPr>
            <p:ph type="body" idx="1"/>
          </p:nvPr>
        </p:nvSpPr>
        <p:spPr>
          <a:noFill/>
        </p:spPr>
        <p:txBody>
          <a:bodyPr/>
          <a:lstStyle/>
          <a:p>
            <a:endParaRPr lang="en-CA" altLang="en-US">
              <a:latin typeface="Arial" panose="020B0604020202020204" pitchFamily="34" charset="0"/>
            </a:endParaRPr>
          </a:p>
        </p:txBody>
      </p:sp>
      <p:sp>
        <p:nvSpPr>
          <p:cNvPr id="18436" name="Slide Number Placeholder 3">
            <a:extLst>
              <a:ext uri="{FF2B5EF4-FFF2-40B4-BE49-F238E27FC236}">
                <a16:creationId xmlns:a16="http://schemas.microsoft.com/office/drawing/2014/main" id="{A28AAC6F-43AD-4C43-A75C-E34E2F569196}"/>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2D2A369-3170-4770-A4F2-D54C30483B4C}" type="slidenum">
              <a:rPr lang="en-US" altLang="en-US" sz="1200"/>
              <a:pPr/>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412B0661-7FAE-4990-AEB6-4E17A33F5BF2}"/>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2B6220EE-48DF-49DE-9A5C-8257DB5F3F85}"/>
              </a:ext>
            </a:extLst>
          </p:cNvPr>
          <p:cNvSpPr>
            <a:spLocks noGrp="1" noChangeArrowheads="1"/>
          </p:cNvSpPr>
          <p:nvPr>
            <p:ph type="body" idx="1"/>
          </p:nvPr>
        </p:nvSpPr>
        <p:spPr>
          <a:noFill/>
        </p:spPr>
        <p:txBody>
          <a:bodyPr/>
          <a:lstStyle/>
          <a:p>
            <a:endParaRPr lang="en-CA" altLang="en-US">
              <a:latin typeface="Arial" panose="020B0604020202020204" pitchFamily="34" charset="0"/>
            </a:endParaRPr>
          </a:p>
        </p:txBody>
      </p:sp>
      <p:sp>
        <p:nvSpPr>
          <p:cNvPr id="20484" name="Slide Number Placeholder 3">
            <a:extLst>
              <a:ext uri="{FF2B5EF4-FFF2-40B4-BE49-F238E27FC236}">
                <a16:creationId xmlns:a16="http://schemas.microsoft.com/office/drawing/2014/main" id="{C813EA66-6D53-4777-9D72-F62032C9E428}"/>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F399F19-7254-4EBD-BB2B-6E4B882EE4D4}" type="slidenum">
              <a:rPr lang="en-US" altLang="en-US" sz="1200"/>
              <a:pPr/>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GB"/>
              <a:t>Click to edit Master title style</a:t>
            </a:r>
            <a:endParaRPr lang="en-US"/>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E9B8421-E4E1-484E-B6A6-4F3F73FCE5AB}" type="slidenum">
              <a:rPr lang="en-US" altLang="en-US" smtClean="0"/>
              <a:pPr/>
              <a:t>‹#›</a:t>
            </a:fld>
            <a:endParaRPr lang="en-US" altLang="en-US"/>
          </a:p>
        </p:txBody>
      </p:sp>
    </p:spTree>
    <p:extLst>
      <p:ext uri="{BB962C8B-B14F-4D97-AF65-F5344CB8AC3E}">
        <p14:creationId xmlns:p14="http://schemas.microsoft.com/office/powerpoint/2010/main" val="3533927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GB"/>
              <a:t>Click to edit Master title style</a:t>
            </a:r>
            <a:endParaRPr lang="en-US"/>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77CD576-5EE7-43A5-98FB-1CF25FBE7072}" type="slidenum">
              <a:rPr lang="en-US" altLang="en-US" smtClean="0"/>
              <a:pPr/>
              <a:t>‹#›</a:t>
            </a:fld>
            <a:endParaRPr lang="en-US" altLang="en-US"/>
          </a:p>
        </p:txBody>
      </p:sp>
    </p:spTree>
    <p:extLst>
      <p:ext uri="{BB962C8B-B14F-4D97-AF65-F5344CB8AC3E}">
        <p14:creationId xmlns:p14="http://schemas.microsoft.com/office/powerpoint/2010/main" val="2590786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GB"/>
              <a:t>Click to edit Master title style</a:t>
            </a:r>
            <a:endParaRPr lang="en-US"/>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77CD576-5EE7-43A5-98FB-1CF25FBE7072}" type="slidenum">
              <a:rPr lang="en-US" altLang="en-US" smtClean="0"/>
              <a:pPr/>
              <a:t>‹#›</a:t>
            </a:fld>
            <a:endParaRPr lang="en-US" altLang="en-US"/>
          </a:p>
        </p:txBody>
      </p:sp>
    </p:spTree>
    <p:extLst>
      <p:ext uri="{BB962C8B-B14F-4D97-AF65-F5344CB8AC3E}">
        <p14:creationId xmlns:p14="http://schemas.microsoft.com/office/powerpoint/2010/main" val="4074514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GB"/>
              <a:t>Click to edit Master title style</a:t>
            </a:r>
            <a:endParaRPr lang="en-US"/>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77CD576-5EE7-43A5-98FB-1CF25FBE7072}" type="slidenum">
              <a:rPr lang="en-US" altLang="en-US" smtClean="0"/>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1100424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GB"/>
              <a:t>Click to edit Master title style</a:t>
            </a:r>
            <a:endParaRPr lang="en-US"/>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77CD576-5EE7-43A5-98FB-1CF25FBE7072}" type="slidenum">
              <a:rPr lang="en-US" altLang="en-US" smtClean="0"/>
              <a:pPr/>
              <a:t>‹#›</a:t>
            </a:fld>
            <a:endParaRPr lang="en-US" altLang="en-US"/>
          </a:p>
        </p:txBody>
      </p:sp>
    </p:spTree>
    <p:extLst>
      <p:ext uri="{BB962C8B-B14F-4D97-AF65-F5344CB8AC3E}">
        <p14:creationId xmlns:p14="http://schemas.microsoft.com/office/powerpoint/2010/main" val="3941394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GB"/>
              <a:t>Click to edit Master title style</a:t>
            </a:r>
            <a:endParaRPr lang="en-US"/>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F77CD576-5EE7-43A5-98FB-1CF25FBE7072}" type="slidenum">
              <a:rPr lang="en-US" altLang="en-US" smtClean="0"/>
              <a:pPr/>
              <a:t>‹#›</a:t>
            </a:fld>
            <a:endParaRPr lang="en-US" altLang="en-US"/>
          </a:p>
        </p:txBody>
      </p:sp>
    </p:spTree>
    <p:extLst>
      <p:ext uri="{BB962C8B-B14F-4D97-AF65-F5344CB8AC3E}">
        <p14:creationId xmlns:p14="http://schemas.microsoft.com/office/powerpoint/2010/main" val="2984931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GB"/>
              <a:t>Click to edit Master title style</a:t>
            </a:r>
            <a:endParaRPr lang="en-US"/>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F77CD576-5EE7-43A5-98FB-1CF25FBE7072}" type="slidenum">
              <a:rPr lang="en-US" altLang="en-US" smtClean="0"/>
              <a:pPr/>
              <a:t>‹#›</a:t>
            </a:fld>
            <a:endParaRPr lang="en-US" altLang="en-US"/>
          </a:p>
        </p:txBody>
      </p:sp>
    </p:spTree>
    <p:extLst>
      <p:ext uri="{BB962C8B-B14F-4D97-AF65-F5344CB8AC3E}">
        <p14:creationId xmlns:p14="http://schemas.microsoft.com/office/powerpoint/2010/main" val="2580483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186BA26-7916-4027-AEE5-5920C8531370}" type="slidenum">
              <a:rPr lang="en-US" altLang="en-US" smtClean="0"/>
              <a:pPr/>
              <a:t>‹#›</a:t>
            </a:fld>
            <a:endParaRPr lang="en-US" altLang="en-US"/>
          </a:p>
        </p:txBody>
      </p:sp>
    </p:spTree>
    <p:extLst>
      <p:ext uri="{BB962C8B-B14F-4D97-AF65-F5344CB8AC3E}">
        <p14:creationId xmlns:p14="http://schemas.microsoft.com/office/powerpoint/2010/main" val="632190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GB"/>
              <a:t>Click to edit Master title style</a:t>
            </a:r>
            <a:endParaRPr lang="en-US"/>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14CB3A2-3F12-44C2-A78F-E2B68E03C006}" type="slidenum">
              <a:rPr lang="en-US" altLang="en-US" smtClean="0"/>
              <a:pPr/>
              <a:t>‹#›</a:t>
            </a:fld>
            <a:endParaRPr lang="en-US" altLang="en-US"/>
          </a:p>
        </p:txBody>
      </p:sp>
    </p:spTree>
    <p:extLst>
      <p:ext uri="{BB962C8B-B14F-4D97-AF65-F5344CB8AC3E}">
        <p14:creationId xmlns:p14="http://schemas.microsoft.com/office/powerpoint/2010/main" val="2155646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rtlCol="0">
            <a:normAutofit/>
          </a:bodyPr>
          <a:lstStyle/>
          <a:p>
            <a:pPr lvl="0"/>
            <a:endParaRPr lang="en-US" noProof="0"/>
          </a:p>
        </p:txBody>
      </p:sp>
      <p:sp>
        <p:nvSpPr>
          <p:cNvPr id="4" name="Date Placeholder 3">
            <a:extLst>
              <a:ext uri="{FF2B5EF4-FFF2-40B4-BE49-F238E27FC236}">
                <a16:creationId xmlns:a16="http://schemas.microsoft.com/office/drawing/2014/main" id="{8A7B106E-2E51-4F54-854C-3769FE548C3F}"/>
              </a:ext>
            </a:extLst>
          </p:cNvPr>
          <p:cNvSpPr>
            <a:spLocks noGrp="1"/>
          </p:cNvSpPr>
          <p:nvPr>
            <p:ph type="dt" sz="half" idx="10"/>
          </p:nvPr>
        </p:nvSpPr>
        <p:spPr>
          <a:xfrm>
            <a:off x="685800" y="6248400"/>
            <a:ext cx="1905000" cy="457200"/>
          </a:xfrm>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171F851F-820A-4360-9F8C-49D1F76461E8}"/>
              </a:ext>
            </a:extLst>
          </p:cNvPr>
          <p:cNvSpPr>
            <a:spLocks noGrp="1"/>
          </p:cNvSpPr>
          <p:nvPr>
            <p:ph type="ftr" sz="quarter" idx="11"/>
          </p:nvPr>
        </p:nvSpPr>
        <p:spPr>
          <a:xfrm>
            <a:off x="3124200" y="6248400"/>
            <a:ext cx="2895600" cy="457200"/>
          </a:xfrm>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06F70D8E-092B-41A3-8BB7-718CD25DF17B}"/>
              </a:ext>
            </a:extLst>
          </p:cNvPr>
          <p:cNvSpPr>
            <a:spLocks noGrp="1"/>
          </p:cNvSpPr>
          <p:nvPr>
            <p:ph type="sldNum" sz="quarter" idx="12"/>
          </p:nvPr>
        </p:nvSpPr>
        <p:spPr>
          <a:xfrm>
            <a:off x="6553200" y="6248400"/>
            <a:ext cx="1905000" cy="457200"/>
          </a:xfrm>
        </p:spPr>
        <p:txBody>
          <a:bodyPr/>
          <a:lstStyle>
            <a:lvl1pPr>
              <a:defRPr/>
            </a:lvl1pPr>
          </a:lstStyle>
          <a:p>
            <a:fld id="{CBE08F76-DEFC-4346-9910-FAE37CF167F1}" type="slidenum">
              <a:rPr lang="en-CA" altLang="en-US"/>
              <a:pPr/>
              <a:t>‹#›</a:t>
            </a:fld>
            <a:endParaRPr lang="en-CA" altLang="en-US"/>
          </a:p>
        </p:txBody>
      </p:sp>
    </p:spTree>
    <p:extLst>
      <p:ext uri="{BB962C8B-B14F-4D97-AF65-F5344CB8AC3E}">
        <p14:creationId xmlns:p14="http://schemas.microsoft.com/office/powerpoint/2010/main" val="37240071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19D1B93-1C6D-44DE-A506-CEFC3A970DB1}"/>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7E39CA5F-8E80-4C35-95EB-2B42D6C991EB}"/>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AA438661-7E80-4A42-AA5F-253AE306EC3E}"/>
              </a:ext>
            </a:extLst>
          </p:cNvPr>
          <p:cNvSpPr>
            <a:spLocks noGrp="1"/>
          </p:cNvSpPr>
          <p:nvPr>
            <p:ph type="sldNum" sz="quarter" idx="12"/>
          </p:nvPr>
        </p:nvSpPr>
        <p:spPr/>
        <p:txBody>
          <a:bodyPr/>
          <a:lstStyle>
            <a:lvl1pPr>
              <a:defRPr/>
            </a:lvl1pPr>
          </a:lstStyle>
          <a:p>
            <a:fld id="{C6694415-F483-49AC-9B6E-B75367165BE9}" type="slidenum">
              <a:rPr lang="en-CA" altLang="en-US"/>
              <a:pPr/>
              <a:t>‹#›</a:t>
            </a:fld>
            <a:endParaRPr lang="en-CA" altLang="en-US"/>
          </a:p>
        </p:txBody>
      </p:sp>
    </p:spTree>
    <p:extLst>
      <p:ext uri="{BB962C8B-B14F-4D97-AF65-F5344CB8AC3E}">
        <p14:creationId xmlns:p14="http://schemas.microsoft.com/office/powerpoint/2010/main" val="2040693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0D6A2DA-0B63-456F-BE1A-09630440ED8B}" type="slidenum">
              <a:rPr lang="en-US" altLang="en-US" smtClean="0"/>
              <a:pPr/>
              <a:t>‹#›</a:t>
            </a:fld>
            <a:endParaRPr lang="en-US" altLang="en-US"/>
          </a:p>
        </p:txBody>
      </p:sp>
    </p:spTree>
    <p:extLst>
      <p:ext uri="{BB962C8B-B14F-4D97-AF65-F5344CB8AC3E}">
        <p14:creationId xmlns:p14="http://schemas.microsoft.com/office/powerpoint/2010/main" val="266573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GB"/>
              <a:t>Click to edit Master title style</a:t>
            </a:r>
            <a:endParaRPr lang="en-US"/>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4676601-22C2-42B3-AC4A-1F056AD621E6}" type="slidenum">
              <a:rPr lang="en-US" altLang="en-US" smtClean="0"/>
              <a:pPr/>
              <a:t>‹#›</a:t>
            </a:fld>
            <a:endParaRPr lang="en-US" altLang="en-US"/>
          </a:p>
        </p:txBody>
      </p:sp>
    </p:spTree>
    <p:extLst>
      <p:ext uri="{BB962C8B-B14F-4D97-AF65-F5344CB8AC3E}">
        <p14:creationId xmlns:p14="http://schemas.microsoft.com/office/powerpoint/2010/main" val="942152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66F776C3-D8C8-46A8-84F6-4C54FD2CF0B8}" type="slidenum">
              <a:rPr lang="en-US" altLang="en-US" smtClean="0"/>
              <a:pPr/>
              <a:t>‹#›</a:t>
            </a:fld>
            <a:endParaRPr lang="en-US" altLang="en-US"/>
          </a:p>
        </p:txBody>
      </p:sp>
    </p:spTree>
    <p:extLst>
      <p:ext uri="{BB962C8B-B14F-4D97-AF65-F5344CB8AC3E}">
        <p14:creationId xmlns:p14="http://schemas.microsoft.com/office/powerpoint/2010/main" val="862741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6CC4EF30-BF53-45D1-9E6C-FE79B63D9FDD}" type="slidenum">
              <a:rPr lang="en-US" altLang="en-US" smtClean="0"/>
              <a:pPr/>
              <a:t>‹#›</a:t>
            </a:fld>
            <a:endParaRPr lang="en-US" altLang="en-US"/>
          </a:p>
        </p:txBody>
      </p:sp>
    </p:spTree>
    <p:extLst>
      <p:ext uri="{BB962C8B-B14F-4D97-AF65-F5344CB8AC3E}">
        <p14:creationId xmlns:p14="http://schemas.microsoft.com/office/powerpoint/2010/main" val="4064569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2E6B1515-C594-410C-A307-C629AAA9F56E}" type="slidenum">
              <a:rPr lang="en-US" altLang="en-US" smtClean="0"/>
              <a:pPr/>
              <a:t>‹#›</a:t>
            </a:fld>
            <a:endParaRPr lang="en-US" altLang="en-US"/>
          </a:p>
        </p:txBody>
      </p:sp>
    </p:spTree>
    <p:extLst>
      <p:ext uri="{BB962C8B-B14F-4D97-AF65-F5344CB8AC3E}">
        <p14:creationId xmlns:p14="http://schemas.microsoft.com/office/powerpoint/2010/main" val="3935924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E642A6F0-5B3E-44C6-BCBB-EE358AEF24B0}" type="slidenum">
              <a:rPr lang="en-US" altLang="en-US" smtClean="0"/>
              <a:pPr/>
              <a:t>‹#›</a:t>
            </a:fld>
            <a:endParaRPr lang="en-US" altLang="en-US"/>
          </a:p>
        </p:txBody>
      </p:sp>
    </p:spTree>
    <p:extLst>
      <p:ext uri="{BB962C8B-B14F-4D97-AF65-F5344CB8AC3E}">
        <p14:creationId xmlns:p14="http://schemas.microsoft.com/office/powerpoint/2010/main" val="3300513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GB"/>
              <a:t>Click to edit Master title style</a:t>
            </a:r>
            <a:endParaRPr lang="en-US"/>
          </a:p>
        </p:txBody>
      </p:sp>
      <p:sp>
        <p:nvSpPr>
          <p:cNvPr id="3" name="Content Placeholder 2"/>
          <p:cNvSpPr>
            <a:spLocks noGrp="1"/>
          </p:cNvSpPr>
          <p:nvPr>
            <p:ph idx="1"/>
          </p:nvPr>
        </p:nvSpPr>
        <p:spPr>
          <a:xfrm>
            <a:off x="3641725" y="609600"/>
            <a:ext cx="4808943" cy="518160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86E5FEE-7CA2-4DE3-B90C-E62A75E1CAE5}" type="slidenum">
              <a:rPr lang="en-US" altLang="en-US" smtClean="0"/>
              <a:pPr/>
              <a:t>‹#›</a:t>
            </a:fld>
            <a:endParaRPr lang="en-US" altLang="en-US"/>
          </a:p>
        </p:txBody>
      </p:sp>
    </p:spTree>
    <p:extLst>
      <p:ext uri="{BB962C8B-B14F-4D97-AF65-F5344CB8AC3E}">
        <p14:creationId xmlns:p14="http://schemas.microsoft.com/office/powerpoint/2010/main" val="3373512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GB"/>
              <a:t>Click to edit Master title style</a:t>
            </a:r>
            <a:endParaRPr lang="en-US"/>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AA8660E7-6B01-437B-B084-F9C709EC837B}" type="slidenum">
              <a:rPr lang="en-US" altLang="en-US" smtClean="0"/>
              <a:pPr/>
              <a:t>‹#›</a:t>
            </a:fld>
            <a:endParaRPr lang="en-US" altLang="en-US"/>
          </a:p>
        </p:txBody>
      </p:sp>
    </p:spTree>
    <p:extLst>
      <p:ext uri="{BB962C8B-B14F-4D97-AF65-F5344CB8AC3E}">
        <p14:creationId xmlns:p14="http://schemas.microsoft.com/office/powerpoint/2010/main" val="3602436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77CD576-5EE7-43A5-98FB-1CF25FBE7072}" type="slidenum">
              <a:rPr lang="en-US" altLang="en-US" smtClean="0"/>
              <a:pPr/>
              <a:t>‹#›</a:t>
            </a:fld>
            <a:endParaRPr lang="en-US" altLang="en-US"/>
          </a:p>
        </p:txBody>
      </p:sp>
    </p:spTree>
    <p:extLst>
      <p:ext uri="{BB962C8B-B14F-4D97-AF65-F5344CB8AC3E}">
        <p14:creationId xmlns:p14="http://schemas.microsoft.com/office/powerpoint/2010/main" val="228725700"/>
      </p:ext>
    </p:extLst>
  </p:cSld>
  <p:clrMap bg1="dk1" tx1="lt1" bg2="dk2" tx2="lt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 id="2147484276" r:id="rId12"/>
    <p:sldLayoutId id="2147484277" r:id="rId13"/>
    <p:sldLayoutId id="2147484278" r:id="rId14"/>
    <p:sldLayoutId id="2147484279" r:id="rId15"/>
    <p:sldLayoutId id="2147484280" r:id="rId16"/>
    <p:sldLayoutId id="2147484281" r:id="rId17"/>
    <p:sldLayoutId id="2147484282" r:id="rId18"/>
    <p:sldLayoutId id="2147484283" r:id="rId19"/>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9.xml"/><Relationship Id="rId1" Type="http://schemas.openxmlformats.org/officeDocument/2006/relationships/tags" Target="../tags/tag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9.xml"/><Relationship Id="rId1" Type="http://schemas.openxmlformats.org/officeDocument/2006/relationships/tags" Target="../tags/tag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9.xml"/><Relationship Id="rId1" Type="http://schemas.openxmlformats.org/officeDocument/2006/relationships/tags" Target="../tags/tag3.xml"/><Relationship Id="rId4" Type="http://schemas.openxmlformats.org/officeDocument/2006/relationships/hyperlink" Target="https://www.gscs.ca/studentsandfamilies/schools/CYB"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9.xml"/><Relationship Id="rId1" Type="http://schemas.openxmlformats.org/officeDocument/2006/relationships/tags" Target="../tags/tag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9.xml"/><Relationship Id="rId1" Type="http://schemas.openxmlformats.org/officeDocument/2006/relationships/tags" Target="../tags/tag5.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9.xml"/><Relationship Id="rId1" Type="http://schemas.openxmlformats.org/officeDocument/2006/relationships/tags" Target="../tags/tag6.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9.xml"/><Relationship Id="rId1" Type="http://schemas.openxmlformats.org/officeDocument/2006/relationships/tags" Target="../tags/tag7.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9.xml"/><Relationship Id="rId1" Type="http://schemas.openxmlformats.org/officeDocument/2006/relationships/tags" Target="../tags/tag8.xml"/><Relationship Id="rId5" Type="http://schemas.openxmlformats.org/officeDocument/2006/relationships/image" Target="../media/image33.png"/><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9.xml"/><Relationship Id="rId1" Type="http://schemas.openxmlformats.org/officeDocument/2006/relationships/tags" Target="../tags/tag9.xm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9.xml"/><Relationship Id="rId1" Type="http://schemas.openxmlformats.org/officeDocument/2006/relationships/tags" Target="../tags/tag10.xml"/><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9.xml"/><Relationship Id="rId1" Type="http://schemas.openxmlformats.org/officeDocument/2006/relationships/tags" Target="../tags/tag1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myblueprint.ca/"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E1E5C"/>
        </a:solidFill>
        <a:effectLst/>
      </p:bgPr>
    </p:bg>
    <p:spTree>
      <p:nvGrpSpPr>
        <p:cNvPr id="1" name=""/>
        <p:cNvGrpSpPr/>
        <p:nvPr/>
      </p:nvGrpSpPr>
      <p:grpSpPr>
        <a:xfrm>
          <a:off x="0" y="0"/>
          <a:ext cx="0" cy="0"/>
          <a:chOff x="0" y="0"/>
          <a:chExt cx="0" cy="0"/>
        </a:xfrm>
      </p:grpSpPr>
      <p:sp>
        <p:nvSpPr>
          <p:cNvPr id="7170" name="Rectangle 6">
            <a:extLst>
              <a:ext uri="{FF2B5EF4-FFF2-40B4-BE49-F238E27FC236}">
                <a16:creationId xmlns:a16="http://schemas.microsoft.com/office/drawing/2014/main" id="{8C096155-986A-4757-89E2-ADD8ECEFD1F2}"/>
              </a:ext>
            </a:extLst>
          </p:cNvPr>
          <p:cNvSpPr>
            <a:spLocks noGrp="1" noChangeArrowheads="1"/>
          </p:cNvSpPr>
          <p:nvPr>
            <p:ph type="ctrTitle"/>
          </p:nvPr>
        </p:nvSpPr>
        <p:spPr>
          <a:xfrm>
            <a:off x="3195828" y="5902325"/>
            <a:ext cx="5753100" cy="642938"/>
          </a:xfrm>
        </p:spPr>
        <p:txBody>
          <a:bodyPr>
            <a:normAutofit fontScale="90000"/>
          </a:bodyPr>
          <a:lstStyle/>
          <a:p>
            <a:pPr algn="ctr" eaLnBrk="1" hangingPunct="1"/>
            <a:r>
              <a:rPr lang="en-US" altLang="en-US" sz="3200" i="1">
                <a:solidFill>
                  <a:srgbClr val="FFFFFF"/>
                </a:solidFill>
                <a:latin typeface="Arial"/>
              </a:rPr>
              <a:t>Course Selection for 2026-2027</a:t>
            </a:r>
            <a:endParaRPr lang="en-US" altLang="en-US" sz="2000">
              <a:solidFill>
                <a:schemeClr val="tx1"/>
              </a:solidFill>
            </a:endParaRPr>
          </a:p>
        </p:txBody>
      </p:sp>
      <p:sp>
        <p:nvSpPr>
          <p:cNvPr id="7171" name="Rectangle 2059">
            <a:extLst>
              <a:ext uri="{FF2B5EF4-FFF2-40B4-BE49-F238E27FC236}">
                <a16:creationId xmlns:a16="http://schemas.microsoft.com/office/drawing/2014/main" id="{647E02D0-7C55-4A23-AE50-04FB144C8BAD}"/>
              </a:ext>
            </a:extLst>
          </p:cNvPr>
          <p:cNvSpPr>
            <a:spLocks noChangeArrowheads="1"/>
          </p:cNvSpPr>
          <p:nvPr/>
        </p:nvSpPr>
        <p:spPr bwMode="auto">
          <a:xfrm>
            <a:off x="-386461" y="130936"/>
            <a:ext cx="91249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a:spcBef>
                <a:spcPct val="20000"/>
              </a:spcBef>
              <a:buClr>
                <a:schemeClr val="hlink"/>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tx2"/>
              </a:buClr>
              <a:buSzPct val="65000"/>
              <a:buFont typeface="Wingdings" panose="05000000000000000000" pitchFamily="2" charset="2"/>
              <a:buChar char="u"/>
              <a:defRPr sz="26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hlink"/>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9pPr>
          </a:lstStyle>
          <a:p>
            <a:pPr algn="r" eaLnBrk="1" hangingPunct="1">
              <a:lnSpc>
                <a:spcPct val="80000"/>
              </a:lnSpc>
              <a:spcBef>
                <a:spcPct val="0"/>
              </a:spcBef>
              <a:buClrTx/>
              <a:buSzTx/>
              <a:buFontTx/>
              <a:buNone/>
            </a:pPr>
            <a:r>
              <a:rPr lang="en-US" altLang="en-US" sz="4200" b="1" i="1"/>
              <a:t>Bethlehem Catholic High School</a:t>
            </a:r>
          </a:p>
        </p:txBody>
      </p:sp>
      <p:pic>
        <p:nvPicPr>
          <p:cNvPr id="7172" name="Picture 5">
            <a:extLst>
              <a:ext uri="{FF2B5EF4-FFF2-40B4-BE49-F238E27FC236}">
                <a16:creationId xmlns:a16="http://schemas.microsoft.com/office/drawing/2014/main" id="{3B0CE549-1933-4583-804B-9F10A75D81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072" y="5741988"/>
            <a:ext cx="2895600" cy="963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Content Placeholder 4">
            <a:extLst>
              <a:ext uri="{FF2B5EF4-FFF2-40B4-BE49-F238E27FC236}">
                <a16:creationId xmlns:a16="http://schemas.microsoft.com/office/drawing/2014/main" id="{270CC19F-967E-4303-85FE-DEAB999D006D}"/>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066800"/>
            <a:ext cx="678497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p14:dur="0" advClick="0" advTm="15210"/>
    </mc:Choice>
    <mc:Fallback>
      <p:transition advClick="0" advTm="1521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E1E5C"/>
        </a:solidFill>
        <a:effectLst/>
      </p:bgPr>
    </p:bg>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29DDCFBC-7F47-44E5-A00A-DD2E4BCFB320}"/>
              </a:ext>
            </a:extLst>
          </p:cNvPr>
          <p:cNvSpPr>
            <a:spLocks noGrp="1"/>
          </p:cNvSpPr>
          <p:nvPr>
            <p:ph type="title"/>
          </p:nvPr>
        </p:nvSpPr>
        <p:spPr>
          <a:xfrm>
            <a:off x="1524000" y="160337"/>
            <a:ext cx="6096000" cy="1143000"/>
          </a:xfrm>
        </p:spPr>
        <p:txBody>
          <a:bodyPr/>
          <a:lstStyle/>
          <a:p>
            <a:r>
              <a:rPr lang="en-CA" altLang="en-US" sz="4400" b="1"/>
              <a:t>English Advanced</a:t>
            </a:r>
          </a:p>
        </p:txBody>
      </p:sp>
      <p:sp>
        <p:nvSpPr>
          <p:cNvPr id="13315" name="Content Placeholder 2">
            <a:extLst>
              <a:ext uri="{FF2B5EF4-FFF2-40B4-BE49-F238E27FC236}">
                <a16:creationId xmlns:a16="http://schemas.microsoft.com/office/drawing/2014/main" id="{A1A57C63-999B-4A64-B60F-DEFFB922D11D}"/>
              </a:ext>
            </a:extLst>
          </p:cNvPr>
          <p:cNvSpPr>
            <a:spLocks noGrp="1"/>
          </p:cNvSpPr>
          <p:nvPr>
            <p:ph idx="1"/>
          </p:nvPr>
        </p:nvSpPr>
        <p:spPr>
          <a:xfrm>
            <a:off x="396687" y="3049999"/>
            <a:ext cx="8480612" cy="3647664"/>
          </a:xfrm>
        </p:spPr>
        <p:txBody>
          <a:bodyPr>
            <a:normAutofit/>
          </a:bodyPr>
          <a:lstStyle/>
          <a:p>
            <a:pPr indent="-305435" eaLnBrk="1" hangingPunct="1"/>
            <a:r>
              <a:rPr lang="en-CA" altLang="en-US" b="1">
                <a:solidFill>
                  <a:srgbClr val="FFC000"/>
                </a:solidFill>
              </a:rPr>
              <a:t>Grade 9s looking to challenge themselves in understanding literature and writing are encouraged to sign up for English 10 Advanced.</a:t>
            </a:r>
            <a:endParaRPr lang="en-US"/>
          </a:p>
          <a:p>
            <a:pPr marL="0" indent="0" eaLnBrk="1" hangingPunct="1">
              <a:buNone/>
            </a:pPr>
            <a:endParaRPr lang="en-CA" altLang="en-US" b="1">
              <a:solidFill>
                <a:srgbClr val="FFC000"/>
              </a:solidFill>
            </a:endParaRPr>
          </a:p>
          <a:p>
            <a:pPr eaLnBrk="1" hangingPunct="1"/>
            <a:r>
              <a:rPr lang="en-CA" altLang="en-US" b="1">
                <a:solidFill>
                  <a:srgbClr val="FFC000"/>
                </a:solidFill>
              </a:rPr>
              <a:t>If you are looking for an enriched environment and you meet the desired criteria for academic ability, responsibility, and creative &amp; critical thought, you will thrive in English 10 Advanced.</a:t>
            </a:r>
          </a:p>
          <a:p>
            <a:pPr marL="0" indent="0" eaLnBrk="1" hangingPunct="1">
              <a:buNone/>
            </a:pPr>
            <a:endParaRPr lang="en-CA" altLang="en-US" b="1">
              <a:solidFill>
                <a:srgbClr val="FFC000"/>
              </a:solidFill>
            </a:endParaRPr>
          </a:p>
          <a:p>
            <a:pPr indent="-305435" eaLnBrk="1" hangingPunct="1"/>
            <a:r>
              <a:rPr lang="en-CA" altLang="en-US" b="1">
                <a:solidFill>
                  <a:srgbClr val="FFC000"/>
                </a:solidFill>
              </a:rPr>
              <a:t>Select ELA10 for next year.  If interested in English 10 Advanced, then fill out an application and submit it to your current English teacher.</a:t>
            </a:r>
            <a:endParaRPr lang="en-CA" altLang="en-US" b="1">
              <a:ln>
                <a:solidFill>
                  <a:prstClr val="black">
                    <a:lumMod val="75000"/>
                    <a:lumOff val="25000"/>
                    <a:alpha val="10000"/>
                  </a:prstClr>
                </a:solidFill>
              </a:ln>
              <a:solidFill>
                <a:srgbClr val="FFC000"/>
              </a:solidFill>
              <a:effectLst>
                <a:outerShdw blurRad="9525" dist="25400" dir="14640000" algn="tl" rotWithShape="0">
                  <a:prstClr val="black">
                    <a:alpha val="30000"/>
                  </a:prstClr>
                </a:outerShdw>
              </a:effectLst>
            </a:endParaRPr>
          </a:p>
          <a:p>
            <a:pPr marL="0" indent="0" eaLnBrk="1" hangingPunct="1">
              <a:buNone/>
            </a:pPr>
            <a:endParaRPr lang="en-US" altLang="en-US" sz="2400" b="1" u="sng">
              <a:latin typeface="+mj-lt"/>
            </a:endParaRPr>
          </a:p>
          <a:p>
            <a:endParaRPr lang="en-CA" altLang="en-US" sz="2400" b="1"/>
          </a:p>
          <a:p>
            <a:endParaRPr lang="en-CA" altLang="en-US" sz="2400" b="1"/>
          </a:p>
          <a:p>
            <a:endParaRPr lang="en-CA" altLang="en-US" sz="2400" b="1"/>
          </a:p>
          <a:p>
            <a:endParaRPr lang="en-CA" altLang="en-US"/>
          </a:p>
        </p:txBody>
      </p:sp>
      <p:graphicFrame>
        <p:nvGraphicFramePr>
          <p:cNvPr id="2" name="Table 1">
            <a:extLst>
              <a:ext uri="{FF2B5EF4-FFF2-40B4-BE49-F238E27FC236}">
                <a16:creationId xmlns:a16="http://schemas.microsoft.com/office/drawing/2014/main" id="{1B588914-3E06-732E-B5CA-EAF1E8F783C9}"/>
              </a:ext>
            </a:extLst>
          </p:cNvPr>
          <p:cNvGraphicFramePr>
            <a:graphicFrameLocks noGrp="1"/>
          </p:cNvGraphicFramePr>
          <p:nvPr>
            <p:extLst>
              <p:ext uri="{D42A27DB-BD31-4B8C-83A1-F6EECF244321}">
                <p14:modId xmlns:p14="http://schemas.microsoft.com/office/powerpoint/2010/main" val="3998910394"/>
              </p:ext>
            </p:extLst>
          </p:nvPr>
        </p:nvGraphicFramePr>
        <p:xfrm>
          <a:off x="331693" y="1303337"/>
          <a:ext cx="8610599" cy="1557098"/>
        </p:xfrm>
        <a:graphic>
          <a:graphicData uri="http://schemas.openxmlformats.org/drawingml/2006/table">
            <a:tbl>
              <a:tblPr firstRow="1" bandRow="1">
                <a:tableStyleId>{21E4AEA4-8DFA-4A89-87EB-49C32662AFE0}</a:tableStyleId>
              </a:tblPr>
              <a:tblGrid>
                <a:gridCol w="2470868">
                  <a:extLst>
                    <a:ext uri="{9D8B030D-6E8A-4147-A177-3AD203B41FA5}">
                      <a16:colId xmlns:a16="http://schemas.microsoft.com/office/drawing/2014/main" val="20000"/>
                    </a:ext>
                  </a:extLst>
                </a:gridCol>
                <a:gridCol w="2400271">
                  <a:extLst>
                    <a:ext uri="{9D8B030D-6E8A-4147-A177-3AD203B41FA5}">
                      <a16:colId xmlns:a16="http://schemas.microsoft.com/office/drawing/2014/main" val="20001"/>
                    </a:ext>
                  </a:extLst>
                </a:gridCol>
                <a:gridCol w="3739460">
                  <a:extLst>
                    <a:ext uri="{9D8B030D-6E8A-4147-A177-3AD203B41FA5}">
                      <a16:colId xmlns:a16="http://schemas.microsoft.com/office/drawing/2014/main" val="20002"/>
                    </a:ext>
                  </a:extLst>
                </a:gridCol>
              </a:tblGrid>
              <a:tr h="520870">
                <a:tc>
                  <a:txBody>
                    <a:bodyPr/>
                    <a:lstStyle/>
                    <a:p>
                      <a:pPr algn="ctr"/>
                      <a:r>
                        <a:rPr lang="en-CA" sz="2800"/>
                        <a:t>Grade 10</a:t>
                      </a:r>
                      <a:endParaRPr lang="en-CA" sz="2800">
                        <a:latin typeface="Arial Black"/>
                      </a:endParaRPr>
                    </a:p>
                  </a:txBody>
                  <a:tcPr marT="45697" marB="45697"/>
                </a:tc>
                <a:tc>
                  <a:txBody>
                    <a:bodyPr/>
                    <a:lstStyle/>
                    <a:p>
                      <a:pPr algn="ctr"/>
                      <a:r>
                        <a:rPr lang="en-CA" sz="2800"/>
                        <a:t>Grade 11</a:t>
                      </a:r>
                      <a:endParaRPr lang="en-CA" sz="2800">
                        <a:latin typeface="Arial Black"/>
                      </a:endParaRPr>
                    </a:p>
                  </a:txBody>
                  <a:tcPr marT="45697" marB="45697"/>
                </a:tc>
                <a:tc>
                  <a:txBody>
                    <a:bodyPr/>
                    <a:lstStyle/>
                    <a:p>
                      <a:pPr algn="ctr"/>
                      <a:r>
                        <a:rPr lang="en-CA" sz="2800"/>
                        <a:t>Grade 12</a:t>
                      </a:r>
                      <a:endParaRPr lang="en-CA" sz="2800">
                        <a:latin typeface="Arial Black"/>
                      </a:endParaRPr>
                    </a:p>
                  </a:txBody>
                  <a:tcPr marT="45697" marB="45697"/>
                </a:tc>
                <a:extLst>
                  <a:ext uri="{0D108BD9-81ED-4DB2-BD59-A6C34878D82A}">
                    <a16:rowId xmlns:a16="http://schemas.microsoft.com/office/drawing/2014/main" val="10000"/>
                  </a:ext>
                </a:extLst>
              </a:tr>
              <a:tr h="486683">
                <a:tc>
                  <a:txBody>
                    <a:bodyPr/>
                    <a:lstStyle/>
                    <a:p>
                      <a:r>
                        <a:rPr lang="en-CA" sz="2800"/>
                        <a:t>ELA10A </a:t>
                      </a:r>
                      <a:endParaRPr lang="en-CA" sz="2800">
                        <a:latin typeface="Arial Black"/>
                      </a:endParaRPr>
                    </a:p>
                  </a:txBody>
                  <a:tcPr marT="45697" marB="45697"/>
                </a:tc>
                <a:tc>
                  <a:txBody>
                    <a:bodyPr/>
                    <a:lstStyle/>
                    <a:p>
                      <a:r>
                        <a:rPr lang="en-CA" sz="2800"/>
                        <a:t>ELA20A</a:t>
                      </a:r>
                      <a:endParaRPr lang="en-CA" sz="2800">
                        <a:latin typeface="Arial Black"/>
                      </a:endParaRPr>
                    </a:p>
                  </a:txBody>
                  <a:tcPr marT="45697" marB="45697"/>
                </a:tc>
                <a:tc>
                  <a:txBody>
                    <a:bodyPr/>
                    <a:lstStyle/>
                    <a:p>
                      <a:r>
                        <a:rPr lang="en-CA" sz="2800"/>
                        <a:t>ELB30P</a:t>
                      </a:r>
                      <a:endParaRPr lang="en-CA" sz="2800">
                        <a:latin typeface="Arial Black"/>
                      </a:endParaRPr>
                    </a:p>
                  </a:txBody>
                  <a:tcPr marT="45697" marB="45697"/>
                </a:tc>
                <a:extLst>
                  <a:ext uri="{0D108BD9-81ED-4DB2-BD59-A6C34878D82A}">
                    <a16:rowId xmlns:a16="http://schemas.microsoft.com/office/drawing/2014/main" val="10001"/>
                  </a:ext>
                </a:extLst>
              </a:tr>
              <a:tr h="486683">
                <a:tc>
                  <a:txBody>
                    <a:bodyPr/>
                    <a:lstStyle/>
                    <a:p>
                      <a:endParaRPr lang="en-CA" sz="2800">
                        <a:latin typeface="Arial Black"/>
                      </a:endParaRPr>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2800">
                        <a:latin typeface="Arial Black" pitchFamily="34" charset="0"/>
                      </a:endParaRPr>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800"/>
                        <a:t>ELA30P (AP</a:t>
                      </a:r>
                      <a:r>
                        <a:rPr lang="en-CA" sz="2800" baseline="0"/>
                        <a:t> Prep)</a:t>
                      </a:r>
                      <a:endParaRPr lang="en-CA" sz="2800">
                        <a:latin typeface="Arial Black"/>
                      </a:endParaRPr>
                    </a:p>
                  </a:txBody>
                  <a:tcPr marT="45697" marB="45697"/>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96812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E1E5C"/>
        </a:solidFill>
        <a:effectLst/>
      </p:bgPr>
    </p:bg>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48E4B92E-4989-4343-843C-60CCBCB59B23}"/>
              </a:ext>
            </a:extLst>
          </p:cNvPr>
          <p:cNvSpPr>
            <a:spLocks noGrp="1" noChangeArrowheads="1"/>
          </p:cNvSpPr>
          <p:nvPr>
            <p:ph type="title"/>
          </p:nvPr>
        </p:nvSpPr>
        <p:spPr>
          <a:xfrm>
            <a:off x="1524000" y="166744"/>
            <a:ext cx="6096000" cy="1143000"/>
          </a:xfrm>
        </p:spPr>
        <p:txBody>
          <a:bodyPr/>
          <a:lstStyle/>
          <a:p>
            <a:r>
              <a:rPr lang="en-CA" altLang="en-US">
                <a:latin typeface="Arial Black" panose="020B0A04020102020204" pitchFamily="34" charset="0"/>
              </a:rPr>
              <a:t>Prerequisites</a:t>
            </a:r>
          </a:p>
        </p:txBody>
      </p:sp>
      <p:sp>
        <p:nvSpPr>
          <p:cNvPr id="11267" name="Content Placeholder 2">
            <a:extLst>
              <a:ext uri="{FF2B5EF4-FFF2-40B4-BE49-F238E27FC236}">
                <a16:creationId xmlns:a16="http://schemas.microsoft.com/office/drawing/2014/main" id="{FB5E6AE0-40CE-485D-8EEC-0D0A545DF543}"/>
              </a:ext>
            </a:extLst>
          </p:cNvPr>
          <p:cNvSpPr>
            <a:spLocks noGrp="1"/>
          </p:cNvSpPr>
          <p:nvPr>
            <p:ph idx="1"/>
          </p:nvPr>
        </p:nvSpPr>
        <p:spPr>
          <a:xfrm>
            <a:off x="1433512" y="1401856"/>
            <a:ext cx="6276975" cy="4800600"/>
          </a:xfrm>
        </p:spPr>
        <p:txBody>
          <a:bodyPr/>
          <a:lstStyle/>
          <a:p>
            <a:pPr indent="-305435">
              <a:buClr>
                <a:schemeClr val="tx2">
                  <a:lumMod val="90000"/>
                </a:schemeClr>
              </a:buClr>
              <a:defRPr/>
            </a:pPr>
            <a:r>
              <a:rPr lang="en-CA" altLang="en-US" sz="2400" b="1">
                <a:solidFill>
                  <a:srgbClr val="FFC000"/>
                </a:solidFill>
              </a:rPr>
              <a:t>You are responsible for ensuring that you have the required prerequisite course for any class you select.</a:t>
            </a:r>
            <a:endParaRPr lang="en-US"/>
          </a:p>
          <a:p>
            <a:pPr marL="0" indent="0">
              <a:buClr>
                <a:schemeClr val="tx2">
                  <a:lumMod val="90000"/>
                </a:schemeClr>
              </a:buClr>
              <a:buFont typeface="Wingdings" panose="05000000000000000000" pitchFamily="2" charset="2"/>
              <a:buNone/>
              <a:defRPr/>
            </a:pPr>
            <a:endParaRPr lang="en-CA" altLang="en-US" sz="2400" b="1">
              <a:solidFill>
                <a:srgbClr val="FFC000"/>
              </a:solidFill>
            </a:endParaRPr>
          </a:p>
          <a:p>
            <a:pPr indent="-305435">
              <a:buClr>
                <a:schemeClr val="tx2">
                  <a:lumMod val="90000"/>
                </a:schemeClr>
              </a:buClr>
              <a:defRPr/>
            </a:pPr>
            <a:r>
              <a:rPr lang="en-CA" altLang="en-US" sz="2400" b="1">
                <a:solidFill>
                  <a:srgbClr val="FFC000"/>
                </a:solidFill>
              </a:rPr>
              <a:t>Be sure to refer to </a:t>
            </a:r>
            <a:r>
              <a:rPr lang="en-CA" altLang="en-US" sz="2400" b="1">
                <a:solidFill>
                  <a:srgbClr val="00B0F0"/>
                </a:solidFill>
              </a:rPr>
              <a:t>the 2026-2027 Course Selection Booklet </a:t>
            </a:r>
            <a:r>
              <a:rPr lang="en-CA" altLang="en-US" sz="2400" b="1">
                <a:solidFill>
                  <a:srgbClr val="FFC000"/>
                </a:solidFill>
              </a:rPr>
              <a:t>on our school website for all course descriptions and prerequisites. </a:t>
            </a:r>
            <a:r>
              <a:rPr lang="en-CA" altLang="en-US" b="1"/>
              <a:t> </a:t>
            </a:r>
            <a:endParaRPr lang="en-CA" altLang="en-US" b="1">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cSld>
  <p:clrMapOvr>
    <a:masterClrMapping/>
  </p:clrMapOvr>
  <mc:AlternateContent xmlns:mc="http://schemas.openxmlformats.org/markup-compatibility/2006">
    <mc:Choice xmlns:p14="http://schemas.microsoft.com/office/powerpoint/2010/main" Requires="p14">
      <p:transition p14:dur="0" advTm="18423"/>
    </mc:Choice>
    <mc:Fallback>
      <p:transition advTm="1842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E1E5C"/>
        </a:solidFill>
        <a:effectLst/>
      </p:bgPr>
    </p:bg>
    <p:spTree>
      <p:nvGrpSpPr>
        <p:cNvPr id="1" name=""/>
        <p:cNvGrpSpPr/>
        <p:nvPr/>
      </p:nvGrpSpPr>
      <p:grpSpPr>
        <a:xfrm>
          <a:off x="0" y="0"/>
          <a:ext cx="0" cy="0"/>
          <a:chOff x="0" y="0"/>
          <a:chExt cx="0" cy="0"/>
        </a:xfrm>
      </p:grpSpPr>
      <p:sp>
        <p:nvSpPr>
          <p:cNvPr id="23554" name="Rectangle 5">
            <a:extLst>
              <a:ext uri="{FF2B5EF4-FFF2-40B4-BE49-F238E27FC236}">
                <a16:creationId xmlns:a16="http://schemas.microsoft.com/office/drawing/2014/main" id="{E1926849-225D-4696-8DB0-A420C6D3BF55}"/>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tx2"/>
              </a:buClr>
              <a:buSzPct val="65000"/>
              <a:buFont typeface="Wingdings" panose="05000000000000000000" pitchFamily="2" charset="2"/>
              <a:buChar char="u"/>
              <a:defRPr sz="26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hlink"/>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9pPr>
          </a:lstStyle>
          <a:p>
            <a:pPr>
              <a:spcBef>
                <a:spcPct val="0"/>
              </a:spcBef>
              <a:buClrTx/>
              <a:buSzTx/>
              <a:buFontTx/>
              <a:buNone/>
            </a:pPr>
            <a:endParaRPr lang="en-US" altLang="en-US">
              <a:solidFill>
                <a:schemeClr val="bg2"/>
              </a:solidFill>
              <a:latin typeface="Times New Roman" panose="02020603050405020304" pitchFamily="18" charset="0"/>
            </a:endParaRPr>
          </a:p>
        </p:txBody>
      </p:sp>
      <p:graphicFrame>
        <p:nvGraphicFramePr>
          <p:cNvPr id="8" name="Diagram 7">
            <a:extLst>
              <a:ext uri="{FF2B5EF4-FFF2-40B4-BE49-F238E27FC236}">
                <a16:creationId xmlns:a16="http://schemas.microsoft.com/office/drawing/2014/main" id="{D2E956D9-4197-4C69-B8D2-43EA880C7EE0}"/>
              </a:ext>
            </a:extLst>
          </p:cNvPr>
          <p:cNvGraphicFramePr>
            <a:graphicFrameLocks/>
          </p:cNvGraphicFramePr>
          <p:nvPr>
            <p:extLst>
              <p:ext uri="{D42A27DB-BD31-4B8C-83A1-F6EECF244321}">
                <p14:modId xmlns:p14="http://schemas.microsoft.com/office/powerpoint/2010/main" val="28365201"/>
              </p:ext>
            </p:extLst>
          </p:nvPr>
        </p:nvGraphicFramePr>
        <p:xfrm>
          <a:off x="-268941" y="858888"/>
          <a:ext cx="8915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556" name="Title 9">
            <a:extLst>
              <a:ext uri="{FF2B5EF4-FFF2-40B4-BE49-F238E27FC236}">
                <a16:creationId xmlns:a16="http://schemas.microsoft.com/office/drawing/2014/main" id="{5EC28BED-F584-417C-93C8-CF374549C6CE}"/>
              </a:ext>
            </a:extLst>
          </p:cNvPr>
          <p:cNvSpPr>
            <a:spLocks noGrp="1" noChangeArrowheads="1"/>
          </p:cNvSpPr>
          <p:nvPr>
            <p:ph type="title"/>
          </p:nvPr>
        </p:nvSpPr>
        <p:spPr>
          <a:xfrm>
            <a:off x="2217738" y="-34925"/>
            <a:ext cx="4572000" cy="1143000"/>
          </a:xfrm>
        </p:spPr>
        <p:txBody>
          <a:bodyPr/>
          <a:lstStyle/>
          <a:p>
            <a:r>
              <a:rPr lang="en-CA" altLang="en-US">
                <a:latin typeface="Arial Black" panose="020B0A04020102020204" pitchFamily="34" charset="0"/>
              </a:rPr>
              <a:t>Mathematics</a:t>
            </a:r>
          </a:p>
        </p:txBody>
      </p:sp>
      <p:sp>
        <p:nvSpPr>
          <p:cNvPr id="23557" name="TextBox 1">
            <a:extLst>
              <a:ext uri="{FF2B5EF4-FFF2-40B4-BE49-F238E27FC236}">
                <a16:creationId xmlns:a16="http://schemas.microsoft.com/office/drawing/2014/main" id="{0BD0947D-2D4A-4081-B01D-5AD6AD9E9A7E}"/>
              </a:ext>
            </a:extLst>
          </p:cNvPr>
          <p:cNvSpPr txBox="1">
            <a:spLocks noChangeArrowheads="1"/>
          </p:cNvSpPr>
          <p:nvPr/>
        </p:nvSpPr>
        <p:spPr bwMode="auto">
          <a:xfrm>
            <a:off x="2217738" y="5577081"/>
            <a:ext cx="55536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lr>
                <a:schemeClr val="hlink"/>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tx2"/>
              </a:buClr>
              <a:buSzPct val="65000"/>
              <a:buFont typeface="Wingdings" panose="05000000000000000000" pitchFamily="2" charset="2"/>
              <a:buChar char="u"/>
              <a:defRPr sz="2600">
                <a:solidFill>
                  <a:schemeClr val="tx1"/>
                </a:solidFill>
                <a:latin typeface="Arial" panose="020B0604020202020204" pitchFamily="34" charset="0"/>
              </a:defRPr>
            </a:lvl2pPr>
            <a:lvl3pPr>
              <a:spcBef>
                <a:spcPct val="20000"/>
              </a:spcBef>
              <a:buClr>
                <a:schemeClr val="hlink"/>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hlink"/>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9pPr>
          </a:lstStyle>
          <a:p>
            <a:pPr lvl="2">
              <a:spcBef>
                <a:spcPct val="0"/>
              </a:spcBef>
              <a:buClrTx/>
              <a:buSzTx/>
              <a:buFontTx/>
              <a:buNone/>
            </a:pPr>
            <a:r>
              <a:rPr lang="en-US" altLang="en-US">
                <a:solidFill>
                  <a:schemeClr val="tx2"/>
                </a:solidFill>
                <a:latin typeface="Times New Roman"/>
                <a:cs typeface="Times New Roman"/>
              </a:rPr>
              <a:t>*The graduation requirement for Mathematics is one 20 level course.</a:t>
            </a:r>
          </a:p>
        </p:txBody>
      </p:sp>
      <p:sp>
        <p:nvSpPr>
          <p:cNvPr id="2" name="TextBox 1">
            <a:extLst>
              <a:ext uri="{FF2B5EF4-FFF2-40B4-BE49-F238E27FC236}">
                <a16:creationId xmlns:a16="http://schemas.microsoft.com/office/drawing/2014/main" id="{3E78D840-AF68-4D61-ABD6-76220C842C2C}"/>
              </a:ext>
            </a:extLst>
          </p:cNvPr>
          <p:cNvSpPr txBox="1"/>
          <p:nvPr/>
        </p:nvSpPr>
        <p:spPr>
          <a:xfrm>
            <a:off x="497541" y="4057052"/>
            <a:ext cx="2195766" cy="2246769"/>
          </a:xfrm>
          <a:prstGeom prst="rect">
            <a:avLst/>
          </a:prstGeom>
          <a:noFill/>
        </p:spPr>
        <p:txBody>
          <a:bodyPr wrap="square" rtlCol="0">
            <a:spAutoFit/>
          </a:bodyPr>
          <a:lstStyle>
            <a:defPPr>
              <a:defRPr lang="en-CA"/>
            </a:defPPr>
            <a:lvl1pPr algn="l" rtl="0" eaLnBrk="0" fontAlgn="base" hangingPunct="0">
              <a:spcBef>
                <a:spcPct val="0"/>
              </a:spcBef>
              <a:spcAft>
                <a:spcPct val="0"/>
              </a:spcAft>
              <a:defRPr sz="2800" b="1" kern="1200">
                <a:solidFill>
                  <a:schemeClr val="bg2"/>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800" b="1" kern="1200">
                <a:solidFill>
                  <a:schemeClr val="bg2"/>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800" b="1" kern="1200">
                <a:solidFill>
                  <a:schemeClr val="bg2"/>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800" b="1" kern="1200">
                <a:solidFill>
                  <a:schemeClr val="bg2"/>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800" b="1" kern="1200">
                <a:solidFill>
                  <a:schemeClr val="bg2"/>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800" b="1" kern="1200">
                <a:solidFill>
                  <a:schemeClr val="bg2"/>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800" b="1" kern="1200">
                <a:solidFill>
                  <a:schemeClr val="bg2"/>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800" b="1" kern="1200">
                <a:solidFill>
                  <a:schemeClr val="bg2"/>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800" b="1" kern="1200">
                <a:solidFill>
                  <a:schemeClr val="bg2"/>
                </a:solidFill>
                <a:latin typeface="Times New Roman" panose="02020603050405020304" pitchFamily="18" charset="0"/>
                <a:ea typeface="+mn-ea"/>
                <a:cs typeface="Arial" panose="020B0604020202020204" pitchFamily="34" charset="0"/>
              </a:defRPr>
            </a:lvl9pPr>
          </a:lstStyle>
          <a:p>
            <a:r>
              <a:rPr lang="en-CA">
                <a:solidFill>
                  <a:srgbClr val="00B0F0"/>
                </a:solidFill>
              </a:rPr>
              <a:t>Students can’t jump from one pathway to another.</a:t>
            </a:r>
          </a:p>
        </p:txBody>
      </p:sp>
    </p:spTree>
  </p:cSld>
  <p:clrMapOvr>
    <a:masterClrMapping/>
  </p:clrMapOvr>
  <mc:AlternateContent xmlns:mc="http://schemas.openxmlformats.org/markup-compatibility/2006">
    <mc:Choice xmlns:p14="http://schemas.microsoft.com/office/powerpoint/2010/main" Requires="p14">
      <p:transition p14:dur="0" advTm="47775"/>
    </mc:Choice>
    <mc:Fallback>
      <p:transition advTm="4777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E1E5C"/>
        </a:solidFill>
        <a:effectLst/>
      </p:bgPr>
    </p:bg>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48E4B92E-4989-4343-843C-60CCBCB59B23}"/>
              </a:ext>
            </a:extLst>
          </p:cNvPr>
          <p:cNvSpPr>
            <a:spLocks noGrp="1" noChangeArrowheads="1"/>
          </p:cNvSpPr>
          <p:nvPr>
            <p:ph type="title"/>
          </p:nvPr>
        </p:nvSpPr>
        <p:spPr>
          <a:xfrm>
            <a:off x="1524000" y="166744"/>
            <a:ext cx="6096000" cy="1143000"/>
          </a:xfrm>
        </p:spPr>
        <p:txBody>
          <a:bodyPr/>
          <a:lstStyle/>
          <a:p>
            <a:r>
              <a:rPr lang="en-CA" altLang="en-US">
                <a:latin typeface="Arial Black" panose="020B0A04020102020204" pitchFamily="34" charset="0"/>
              </a:rPr>
              <a:t>Math</a:t>
            </a:r>
          </a:p>
        </p:txBody>
      </p:sp>
      <p:sp>
        <p:nvSpPr>
          <p:cNvPr id="4" name="Content Placeholder 2">
            <a:extLst>
              <a:ext uri="{FF2B5EF4-FFF2-40B4-BE49-F238E27FC236}">
                <a16:creationId xmlns:a16="http://schemas.microsoft.com/office/drawing/2014/main" id="{FC72C968-8CAB-DD13-E9BF-AF7C6E85770E}"/>
              </a:ext>
            </a:extLst>
          </p:cNvPr>
          <p:cNvSpPr txBox="1">
            <a:spLocks/>
          </p:cNvSpPr>
          <p:nvPr/>
        </p:nvSpPr>
        <p:spPr>
          <a:xfrm>
            <a:off x="557797" y="1832323"/>
            <a:ext cx="8286749" cy="4431030"/>
          </a:xfrm>
          <a:prstGeom prst="rect">
            <a:avLst/>
          </a:prstGeom>
        </p:spPr>
        <p:txBody>
          <a:bodyPr>
            <a:no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buClr>
                <a:schemeClr val="tx2">
                  <a:lumMod val="90000"/>
                </a:schemeClr>
              </a:buClr>
              <a:defRPr/>
            </a:pPr>
            <a:r>
              <a:rPr lang="en-CA" altLang="en-US" sz="3200" b="1">
                <a:solidFill>
                  <a:srgbClr val="FFC000"/>
                </a:solidFill>
              </a:rPr>
              <a:t>Most students who wish to take </a:t>
            </a:r>
            <a:r>
              <a:rPr lang="en-CA" altLang="en-US" sz="3200" b="1">
                <a:solidFill>
                  <a:srgbClr val="00B0F0"/>
                </a:solidFill>
              </a:rPr>
              <a:t>MPC20</a:t>
            </a:r>
            <a:r>
              <a:rPr lang="en-CA" altLang="en-US" sz="3200" b="1">
                <a:solidFill>
                  <a:srgbClr val="FFC000"/>
                </a:solidFill>
              </a:rPr>
              <a:t> are recommended to take </a:t>
            </a:r>
            <a:r>
              <a:rPr lang="en-CA" altLang="en-US" sz="3200" b="1">
                <a:solidFill>
                  <a:srgbClr val="00B0F0"/>
                </a:solidFill>
              </a:rPr>
              <a:t>MFO20</a:t>
            </a:r>
            <a:r>
              <a:rPr lang="en-CA" altLang="en-US" sz="3200" b="1">
                <a:solidFill>
                  <a:srgbClr val="FFC000"/>
                </a:solidFill>
              </a:rPr>
              <a:t> first!</a:t>
            </a:r>
          </a:p>
          <a:p>
            <a:pPr>
              <a:buClr>
                <a:schemeClr val="tx2">
                  <a:lumMod val="90000"/>
                </a:schemeClr>
              </a:buClr>
              <a:defRPr/>
            </a:pPr>
            <a:r>
              <a:rPr lang="en-CA" altLang="en-US" sz="3200" b="1">
                <a:solidFill>
                  <a:srgbClr val="FFC000"/>
                </a:solidFill>
              </a:rPr>
              <a:t>If you request both for next year, please check you schedule to see if MFO20 is in Semester 1</a:t>
            </a:r>
          </a:p>
          <a:p>
            <a:pPr lvl="2">
              <a:buClr>
                <a:schemeClr val="tx2">
                  <a:lumMod val="90000"/>
                </a:schemeClr>
              </a:buClr>
              <a:defRPr/>
            </a:pPr>
            <a:r>
              <a:rPr lang="en-CA" altLang="en-US" sz="2800" b="1">
                <a:solidFill>
                  <a:srgbClr val="FFC000"/>
                </a:solidFill>
              </a:rPr>
              <a:t>If it isn’t, contact a counsellor or administrator to explore a schedule change</a:t>
            </a:r>
          </a:p>
          <a:p>
            <a:pPr>
              <a:buClr>
                <a:schemeClr val="tx2">
                  <a:lumMod val="90000"/>
                </a:schemeClr>
              </a:buClr>
              <a:defRPr/>
            </a:pPr>
            <a:endParaRPr lang="en-CA" altLang="en-US" sz="4000" b="1"/>
          </a:p>
        </p:txBody>
      </p:sp>
    </p:spTree>
    <p:extLst>
      <p:ext uri="{BB962C8B-B14F-4D97-AF65-F5344CB8AC3E}">
        <p14:creationId xmlns:p14="http://schemas.microsoft.com/office/powerpoint/2010/main" val="107193235"/>
      </p:ext>
    </p:extLst>
  </p:cSld>
  <p:clrMapOvr>
    <a:masterClrMapping/>
  </p:clrMapOvr>
  <mc:AlternateContent xmlns:mc="http://schemas.openxmlformats.org/markup-compatibility/2006">
    <mc:Choice xmlns:p14="http://schemas.microsoft.com/office/powerpoint/2010/main" Requires="p14">
      <p:transition p14:dur="0" advTm="18423"/>
    </mc:Choice>
    <mc:Fallback>
      <p:transition advTm="1842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E1E5C"/>
        </a:solidFill>
        <a:effectLst/>
      </p:bgPr>
    </p:bg>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96CF6B14-3373-4EA5-ADC3-3D1CD6EA5121}"/>
              </a:ext>
            </a:extLst>
          </p:cNvPr>
          <p:cNvSpPr>
            <a:spLocks noGrp="1"/>
          </p:cNvSpPr>
          <p:nvPr>
            <p:ph type="title"/>
          </p:nvPr>
        </p:nvSpPr>
        <p:spPr>
          <a:xfrm>
            <a:off x="425196" y="251439"/>
            <a:ext cx="8293608" cy="1143000"/>
          </a:xfrm>
        </p:spPr>
        <p:txBody>
          <a:bodyPr/>
          <a:lstStyle/>
          <a:p>
            <a:r>
              <a:rPr lang="en-US" altLang="en-US" b="1"/>
              <a:t>Stretched Math</a:t>
            </a:r>
          </a:p>
        </p:txBody>
      </p:sp>
      <p:pic>
        <p:nvPicPr>
          <p:cNvPr id="5" name="Picture 4">
            <a:extLst>
              <a:ext uri="{FF2B5EF4-FFF2-40B4-BE49-F238E27FC236}">
                <a16:creationId xmlns:a16="http://schemas.microsoft.com/office/drawing/2014/main" id="{56620258-30FD-1D56-836C-BAF116C63ED0}"/>
              </a:ext>
            </a:extLst>
          </p:cNvPr>
          <p:cNvPicPr>
            <a:picLocks noChangeAspect="1"/>
          </p:cNvPicPr>
          <p:nvPr/>
        </p:nvPicPr>
        <p:blipFill>
          <a:blip r:embed="rId2"/>
          <a:stretch>
            <a:fillRect/>
          </a:stretch>
        </p:blipFill>
        <p:spPr>
          <a:xfrm>
            <a:off x="502909" y="2157612"/>
            <a:ext cx="7992000" cy="337995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E1E5C"/>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5684B4B0-AFBE-4B9E-97E6-9D52CE34F0AD}"/>
              </a:ext>
            </a:extLst>
          </p:cNvPr>
          <p:cNvSpPr>
            <a:spLocks noChangeArrowheads="1"/>
          </p:cNvSpPr>
          <p:nvPr/>
        </p:nvSpPr>
        <p:spPr bwMode="auto">
          <a:xfrm>
            <a:off x="926306" y="271687"/>
            <a:ext cx="72913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CA" altLang="en-US" sz="3600">
                <a:solidFill>
                  <a:schemeClr val="tx2">
                    <a:lumMod val="90000"/>
                  </a:schemeClr>
                </a:solidFill>
                <a:latin typeface="Arial Black" panose="020B0A04020102020204" pitchFamily="34" charset="0"/>
              </a:rPr>
              <a:t>Science </a:t>
            </a:r>
          </a:p>
        </p:txBody>
      </p:sp>
      <p:graphicFrame>
        <p:nvGraphicFramePr>
          <p:cNvPr id="5" name="Diagram 4">
            <a:extLst>
              <a:ext uri="{FF2B5EF4-FFF2-40B4-BE49-F238E27FC236}">
                <a16:creationId xmlns:a16="http://schemas.microsoft.com/office/drawing/2014/main" id="{0DE8CE48-200C-4FB3-9DC7-85B3BADC2332}"/>
              </a:ext>
            </a:extLst>
          </p:cNvPr>
          <p:cNvGraphicFramePr/>
          <p:nvPr>
            <p:extLst>
              <p:ext uri="{D42A27DB-BD31-4B8C-83A1-F6EECF244321}">
                <p14:modId xmlns:p14="http://schemas.microsoft.com/office/powerpoint/2010/main" val="2729752856"/>
              </p:ext>
            </p:extLst>
          </p:nvPr>
        </p:nvGraphicFramePr>
        <p:xfrm>
          <a:off x="1586753" y="1102660"/>
          <a:ext cx="7557248" cy="50829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604" name="Rectangle 3">
            <a:extLst>
              <a:ext uri="{FF2B5EF4-FFF2-40B4-BE49-F238E27FC236}">
                <a16:creationId xmlns:a16="http://schemas.microsoft.com/office/drawing/2014/main" id="{71D715C5-4367-4AAC-B2BE-45DFD4BAE49B}"/>
              </a:ext>
            </a:extLst>
          </p:cNvPr>
          <p:cNvSpPr>
            <a:spLocks noChangeArrowheads="1"/>
          </p:cNvSpPr>
          <p:nvPr/>
        </p:nvSpPr>
        <p:spPr bwMode="auto">
          <a:xfrm>
            <a:off x="0" y="4629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tx2"/>
              </a:buClr>
              <a:buSzPct val="65000"/>
              <a:buFont typeface="Wingdings" panose="05000000000000000000" pitchFamily="2" charset="2"/>
              <a:buChar char="u"/>
              <a:defRPr sz="26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hlink"/>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9pPr>
          </a:lstStyle>
          <a:p>
            <a:pPr>
              <a:spcBef>
                <a:spcPct val="0"/>
              </a:spcBef>
              <a:buClrTx/>
              <a:buSzTx/>
              <a:buFontTx/>
              <a:buNone/>
            </a:pPr>
            <a:endParaRPr lang="en-US" altLang="en-US">
              <a:solidFill>
                <a:schemeClr val="bg2"/>
              </a:solidFill>
              <a:latin typeface="Times New Roman" panose="02020603050405020304" pitchFamily="18" charset="0"/>
            </a:endParaRPr>
          </a:p>
        </p:txBody>
      </p:sp>
      <p:sp>
        <p:nvSpPr>
          <p:cNvPr id="3" name="TextBox 2">
            <a:extLst>
              <a:ext uri="{FF2B5EF4-FFF2-40B4-BE49-F238E27FC236}">
                <a16:creationId xmlns:a16="http://schemas.microsoft.com/office/drawing/2014/main" id="{4E82DB9F-F574-FA31-DAEB-236D6B0ED0B7}"/>
              </a:ext>
            </a:extLst>
          </p:cNvPr>
          <p:cNvSpPr txBox="1"/>
          <p:nvPr/>
        </p:nvSpPr>
        <p:spPr>
          <a:xfrm>
            <a:off x="434609" y="1102660"/>
            <a:ext cx="2304288" cy="1938992"/>
          </a:xfrm>
          <a:prstGeom prst="rect">
            <a:avLst/>
          </a:prstGeom>
          <a:noFill/>
        </p:spPr>
        <p:txBody>
          <a:bodyPr wrap="square">
            <a:spAutoFit/>
          </a:bodyPr>
          <a:lstStyle/>
          <a:p>
            <a:r>
              <a:rPr lang="en-CA" sz="2400" b="1" i="0" u="none" strike="noStrike">
                <a:solidFill>
                  <a:srgbClr val="00B0F0"/>
                </a:solidFill>
                <a:effectLst/>
                <a:latin typeface="Times New Roman" panose="02020603050405020304" pitchFamily="18" charset="0"/>
              </a:rPr>
              <a:t>Strong math skills are necessary for Chemistry 30 and Physics 30 </a:t>
            </a:r>
            <a:endParaRPr lang="en-CA">
              <a:solidFill>
                <a:srgbClr val="00B0F0"/>
              </a:solidFill>
            </a:endParaRPr>
          </a:p>
        </p:txBody>
      </p:sp>
    </p:spTree>
  </p:cSld>
  <p:clrMapOvr>
    <a:masterClrMapping/>
  </p:clrMapOvr>
  <mc:AlternateContent xmlns:mc="http://schemas.openxmlformats.org/markup-compatibility/2006">
    <mc:Choice xmlns:p14="http://schemas.microsoft.com/office/powerpoint/2010/main" Requires="p14">
      <p:transition p14:dur="0" advTm="60127"/>
    </mc:Choice>
    <mc:Fallback>
      <p:transition advTm="60127"/>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1E1E5C"/>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34D5F87-D0DE-4C9D-9918-213F85439C41}"/>
              </a:ext>
            </a:extLst>
          </p:cNvPr>
          <p:cNvSpPr>
            <a:spLocks noGrp="1" noChangeArrowheads="1"/>
          </p:cNvSpPr>
          <p:nvPr>
            <p:ph type="title"/>
          </p:nvPr>
        </p:nvSpPr>
        <p:spPr>
          <a:xfrm>
            <a:off x="266700" y="367256"/>
            <a:ext cx="7772400" cy="470944"/>
          </a:xfrm>
        </p:spPr>
        <p:txBody>
          <a:bodyPr>
            <a:normAutofit fontScale="90000"/>
          </a:bodyPr>
          <a:lstStyle/>
          <a:p>
            <a:pPr eaLnBrk="1" hangingPunct="1"/>
            <a:r>
              <a:rPr lang="en-US" altLang="en-US" sz="3000">
                <a:latin typeface="Arial Black" panose="020B0A04020102020204" pitchFamily="34" charset="0"/>
              </a:rPr>
              <a:t>Class Planning: English</a:t>
            </a:r>
          </a:p>
        </p:txBody>
      </p:sp>
      <p:graphicFrame>
        <p:nvGraphicFramePr>
          <p:cNvPr id="22584" name="Group 56">
            <a:extLst>
              <a:ext uri="{FF2B5EF4-FFF2-40B4-BE49-F238E27FC236}">
                <a16:creationId xmlns:a16="http://schemas.microsoft.com/office/drawing/2014/main" id="{B17B2F9F-595F-4952-8D60-ABCAB18AD43A}"/>
              </a:ext>
            </a:extLst>
          </p:cNvPr>
          <p:cNvGraphicFramePr>
            <a:graphicFrameLocks noGrp="1"/>
          </p:cNvGraphicFramePr>
          <p:nvPr>
            <p:extLst>
              <p:ext uri="{D42A27DB-BD31-4B8C-83A1-F6EECF244321}">
                <p14:modId xmlns:p14="http://schemas.microsoft.com/office/powerpoint/2010/main" val="2300108148"/>
              </p:ext>
            </p:extLst>
          </p:nvPr>
        </p:nvGraphicFramePr>
        <p:xfrm>
          <a:off x="266700" y="838201"/>
          <a:ext cx="8633460" cy="5251139"/>
        </p:xfrm>
        <a:graphic>
          <a:graphicData uri="http://schemas.openxmlformats.org/drawingml/2006/table">
            <a:tbl>
              <a:tblPr/>
              <a:tblGrid>
                <a:gridCol w="2794668">
                  <a:extLst>
                    <a:ext uri="{9D8B030D-6E8A-4147-A177-3AD203B41FA5}">
                      <a16:colId xmlns:a16="http://schemas.microsoft.com/office/drawing/2014/main" val="20000"/>
                    </a:ext>
                  </a:extLst>
                </a:gridCol>
                <a:gridCol w="2870200">
                  <a:extLst>
                    <a:ext uri="{9D8B030D-6E8A-4147-A177-3AD203B41FA5}">
                      <a16:colId xmlns:a16="http://schemas.microsoft.com/office/drawing/2014/main" val="20001"/>
                    </a:ext>
                  </a:extLst>
                </a:gridCol>
                <a:gridCol w="2968592">
                  <a:extLst>
                    <a:ext uri="{9D8B030D-6E8A-4147-A177-3AD203B41FA5}">
                      <a16:colId xmlns:a16="http://schemas.microsoft.com/office/drawing/2014/main" val="20002"/>
                    </a:ext>
                  </a:extLst>
                </a:gridCol>
              </a:tblGrid>
              <a:tr h="362758">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100" b="0" i="0" u="none" strike="noStrike" cap="none" normalizeH="0" baseline="0">
                          <a:ln>
                            <a:noFill/>
                          </a:ln>
                          <a:solidFill>
                            <a:schemeClr val="tx1"/>
                          </a:solidFill>
                          <a:effectLst/>
                          <a:latin typeface="Arial Black" pitchFamily="34" charset="0"/>
                        </a:rPr>
                        <a:t>GRADE 10 </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0" i="0" u="none" strike="noStrike" cap="none" normalizeH="0" baseline="0">
                          <a:ln>
                            <a:noFill/>
                          </a:ln>
                          <a:solidFill>
                            <a:schemeClr val="tx1"/>
                          </a:solidFill>
                          <a:effectLst/>
                          <a:latin typeface="Arial Black" pitchFamily="34" charset="0"/>
                        </a:rPr>
                        <a:t>GRADE 11 </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0" i="0" u="none" strike="noStrike" cap="none" normalizeH="0" baseline="0">
                          <a:ln>
                            <a:noFill/>
                          </a:ln>
                          <a:solidFill>
                            <a:schemeClr val="tx1"/>
                          </a:solidFill>
                          <a:effectLst/>
                          <a:latin typeface="Arial Black" pitchFamily="34" charset="0"/>
                        </a:rPr>
                        <a:t>GRADE 12</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4001">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a:ln>
                            <a:noFill/>
                          </a:ln>
                          <a:solidFill>
                            <a:schemeClr val="tx1"/>
                          </a:solidFill>
                          <a:effectLst/>
                          <a:latin typeface="Arial" pitchFamily="34" charset="0"/>
                          <a:cs typeface="Arial" pitchFamily="34" charset="0"/>
                        </a:rPr>
                        <a:t>Catholic Studies 10</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a:ln>
                            <a:noFill/>
                          </a:ln>
                          <a:solidFill>
                            <a:schemeClr val="tx1"/>
                          </a:solidFill>
                          <a:effectLst/>
                          <a:latin typeface="Arial" pitchFamily="34" charset="0"/>
                          <a:cs typeface="Arial" pitchFamily="34" charset="0"/>
                        </a:rPr>
                        <a:t>Catholic Studies 20</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a:ln>
                            <a:noFill/>
                          </a:ln>
                          <a:solidFill>
                            <a:schemeClr val="tx1"/>
                          </a:solidFill>
                          <a:effectLst/>
                          <a:latin typeface="Arial" pitchFamily="34" charset="0"/>
                          <a:cs typeface="Arial" pitchFamily="34" charset="0"/>
                        </a:rPr>
                        <a:t>Catholic Studies 30</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0564">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a:ln>
                            <a:noFill/>
                          </a:ln>
                          <a:solidFill>
                            <a:schemeClr val="tx1"/>
                          </a:solidFill>
                          <a:effectLst/>
                          <a:latin typeface="Arial"/>
                          <a:cs typeface="Arial"/>
                        </a:rPr>
                        <a:t>English Language Arts 10  </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a:ln>
                            <a:noFill/>
                          </a:ln>
                          <a:solidFill>
                            <a:schemeClr val="tx1"/>
                          </a:solidFill>
                          <a:effectLst/>
                          <a:latin typeface="Arial"/>
                          <a:cs typeface="Arial"/>
                        </a:rPr>
                        <a:t>English Language Arts 20  </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a:ln>
                            <a:noFill/>
                          </a:ln>
                          <a:solidFill>
                            <a:schemeClr val="tx1"/>
                          </a:solidFill>
                          <a:effectLst/>
                          <a:latin typeface="Arial"/>
                          <a:cs typeface="Arial"/>
                        </a:rPr>
                        <a:t>English Language Arts 30  </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0136">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kumimoji="0" lang="en-US" sz="1200" b="1" i="0" u="none" strike="noStrike" cap="none" normalizeH="0" baseline="0">
                          <a:ln>
                            <a:noFill/>
                          </a:ln>
                          <a:solidFill>
                            <a:schemeClr val="tx1"/>
                          </a:solidFill>
                          <a:effectLst/>
                          <a:latin typeface="Arial"/>
                          <a:cs typeface="Arial"/>
                        </a:rPr>
                        <a:t>Financial Literacy 10</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a:ln>
                            <a:noFill/>
                          </a:ln>
                          <a:solidFill>
                            <a:schemeClr val="tx1"/>
                          </a:solidFill>
                          <a:effectLst/>
                          <a:latin typeface="Arial" pitchFamily="34" charset="0"/>
                          <a:cs typeface="Arial" pitchFamily="34" charset="0"/>
                        </a:rPr>
                        <a:t>One Math 20</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kumimoji="0" lang="en-US" sz="1200" b="1" i="0" u="none" strike="noStrike" cap="none" normalizeH="0" baseline="0">
                          <a:ln>
                            <a:noFill/>
                          </a:ln>
                          <a:solidFill>
                            <a:schemeClr val="tx1"/>
                          </a:solidFill>
                          <a:effectLst/>
                          <a:latin typeface="Arial" pitchFamily="34" charset="0"/>
                          <a:cs typeface="Arial" pitchFamily="34" charset="0"/>
                        </a:rPr>
                        <a:t>History  OR  Indigenous Studies 30</a:t>
                      </a: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endParaRPr kumimoji="0" lang="en-US" sz="1200" b="1" i="0" u="none" strike="noStrike" cap="none" normalizeH="0" baseline="0">
                        <a:ln>
                          <a:noFill/>
                        </a:ln>
                        <a:solidFill>
                          <a:schemeClr val="tx1"/>
                        </a:solidFill>
                        <a:effectLst/>
                        <a:latin typeface="Arial" pitchFamily="34" charset="0"/>
                        <a:cs typeface="Arial" pitchFamily="34" charset="0"/>
                      </a:endParaRP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06724">
                <a:tc>
                  <a:txBody>
                    <a:bodyPr/>
                    <a:lstStyle/>
                    <a:p>
                      <a:pPr marL="0" marR="0" lvl="0" indent="0" algn="ctr" rtl="0" eaLnBrk="0" fontAlgn="base" latinLnBrk="0" hangingPunct="0">
                        <a:lnSpc>
                          <a:spcPct val="100000"/>
                        </a:lnSpc>
                        <a:spcBef>
                          <a:spcPct val="20000"/>
                        </a:spcBef>
                        <a:spcAft>
                          <a:spcPct val="0"/>
                        </a:spcAft>
                        <a:buClr>
                          <a:schemeClr val="accent2"/>
                        </a:buClr>
                        <a:buSzPct val="80000"/>
                        <a:buFont typeface="Wingdings" pitchFamily="2" charset="2"/>
                        <a:buNone/>
                      </a:pPr>
                      <a:r>
                        <a:rPr kumimoji="0" lang="en-US" sz="1200" b="1" i="0" u="none" strike="noStrike" cap="none" normalizeH="0" baseline="0">
                          <a:ln>
                            <a:noFill/>
                          </a:ln>
                          <a:solidFill>
                            <a:schemeClr val="tx1"/>
                          </a:solidFill>
                          <a:effectLst/>
                          <a:latin typeface="+mn-lt"/>
                          <a:cs typeface="Arial"/>
                        </a:rPr>
                        <a:t>Math Foundations &amp; Pre-Calc 10</a:t>
                      </a:r>
                      <a:endParaRPr lang="en-US" sz="1200" b="1" i="0" u="none" strike="noStrike" cap="none" normalizeH="0" baseline="0">
                        <a:ln>
                          <a:noFill/>
                        </a:ln>
                        <a:solidFill>
                          <a:schemeClr val="tx1"/>
                        </a:solidFill>
                        <a:effectLst/>
                        <a:latin typeface="+mn-lt"/>
                        <a:cs typeface="Arial"/>
                      </a:endParaRPr>
                    </a:p>
                    <a:p>
                      <a:pPr marL="0" marR="0" lvl="0" indent="0" algn="ctr">
                        <a:lnSpc>
                          <a:spcPct val="100000"/>
                        </a:lnSpc>
                        <a:spcBef>
                          <a:spcPct val="20000"/>
                        </a:spcBef>
                        <a:spcAft>
                          <a:spcPct val="0"/>
                        </a:spcAft>
                        <a:buFont typeface="Wingdings" pitchFamily="2" charset="2"/>
                        <a:buNone/>
                      </a:pPr>
                      <a:r>
                        <a:rPr lang="en-US" sz="1200" b="1" i="0" u="none" strike="noStrike" cap="none" normalizeH="0" baseline="0">
                          <a:ln>
                            <a:noFill/>
                          </a:ln>
                          <a:solidFill>
                            <a:schemeClr val="tx1"/>
                          </a:solidFill>
                          <a:effectLst/>
                          <a:latin typeface="+mn-lt"/>
                          <a:cs typeface="Arial"/>
                        </a:rPr>
                        <a:t>AND/OR</a:t>
                      </a:r>
                    </a:p>
                    <a:p>
                      <a:pPr marL="0" marR="0" lvl="0" indent="0" algn="ctr">
                        <a:lnSpc>
                          <a:spcPct val="100000"/>
                        </a:lnSpc>
                        <a:spcBef>
                          <a:spcPct val="20000"/>
                        </a:spcBef>
                        <a:spcAft>
                          <a:spcPct val="0"/>
                        </a:spcAft>
                        <a:buFont typeface="Wingdings" pitchFamily="2" charset="2"/>
                        <a:buNone/>
                      </a:pPr>
                      <a:r>
                        <a:rPr lang="en-US" sz="1200" b="1" i="0" u="none" strike="noStrike" cap="none" normalizeH="0" baseline="0">
                          <a:ln>
                            <a:noFill/>
                          </a:ln>
                          <a:solidFill>
                            <a:schemeClr val="tx1"/>
                          </a:solidFill>
                          <a:effectLst/>
                          <a:latin typeface="+mn-lt"/>
                          <a:cs typeface="Arial"/>
                        </a:rPr>
                        <a:t>Math Workplace and Apprenticeship 10</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a:ln>
                            <a:noFill/>
                          </a:ln>
                          <a:solidFill>
                            <a:schemeClr val="tx1"/>
                          </a:solidFill>
                          <a:effectLst/>
                          <a:latin typeface="Arial" pitchFamily="34" charset="0"/>
                          <a:cs typeface="Arial" pitchFamily="34" charset="0"/>
                        </a:rPr>
                        <a:t>One Science 20 </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kumimoji="0" lang="en-US" sz="1200" b="1" i="0" u="none" strike="noStrike" cap="none" normalizeH="0" baseline="0">
                          <a:ln>
                            <a:noFill/>
                          </a:ln>
                          <a:solidFill>
                            <a:schemeClr val="bg1"/>
                          </a:solidFill>
                          <a:effectLst/>
                          <a:latin typeface="+mn-lt"/>
                          <a:cs typeface="Arial"/>
                        </a:rPr>
                        <a:t>**two additional 30 level classes required</a:t>
                      </a: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a:ln>
                            <a:noFill/>
                          </a:ln>
                          <a:solidFill>
                            <a:schemeClr val="bg1"/>
                          </a:solidFill>
                          <a:effectLst/>
                          <a:latin typeface="Arial" pitchFamily="34" charset="0"/>
                          <a:cs typeface="Arial" pitchFamily="34" charset="0"/>
                        </a:rPr>
                        <a:t>1</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4"/>
                  </a:ext>
                </a:extLst>
              </a:tr>
              <a:tr h="427608">
                <a:tc>
                  <a:txBody>
                    <a:bodyPr/>
                    <a:lstStyle/>
                    <a:p>
                      <a:pPr marL="0" marR="0" lvl="0" indent="0" algn="ctr" rtl="0" eaLnBrk="0" fontAlgn="base" latinLnBrk="0" hangingPunct="0">
                        <a:lnSpc>
                          <a:spcPct val="100000"/>
                        </a:lnSpc>
                        <a:spcBef>
                          <a:spcPct val="20000"/>
                        </a:spcBef>
                        <a:spcAft>
                          <a:spcPct val="0"/>
                        </a:spcAft>
                        <a:buClr>
                          <a:schemeClr val="accent2"/>
                        </a:buClr>
                        <a:buSzPct val="80000"/>
                        <a:buFont typeface="Wingdings" pitchFamily="2" charset="2"/>
                        <a:buNone/>
                      </a:pPr>
                      <a:r>
                        <a:rPr lang="en-US" sz="1200" b="1" i="0" u="none" strike="noStrike" cap="none" normalizeH="0" baseline="0">
                          <a:ln>
                            <a:noFill/>
                          </a:ln>
                          <a:solidFill>
                            <a:schemeClr val="tx1"/>
                          </a:solidFill>
                          <a:effectLst/>
                          <a:latin typeface="Arial"/>
                          <a:cs typeface="Arial"/>
                        </a:rPr>
                        <a:t>Science 10</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100" b="1" i="0" u="none" strike="noStrike" cap="none" normalizeH="0" baseline="0">
                          <a:ln>
                            <a:noFill/>
                          </a:ln>
                          <a:solidFill>
                            <a:srgbClr val="00133A"/>
                          </a:solidFill>
                          <a:effectLst/>
                          <a:latin typeface="Arial" pitchFamily="34" charset="0"/>
                          <a:cs typeface="Arial" pitchFamily="34" charset="0"/>
                        </a:rPr>
                        <a:t>1</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100" b="1" i="0" u="none" strike="noStrike" cap="none" normalizeH="0" baseline="0">
                          <a:ln>
                            <a:noFill/>
                          </a:ln>
                          <a:solidFill>
                            <a:srgbClr val="00133A"/>
                          </a:solidFill>
                          <a:effectLst/>
                          <a:latin typeface="+mn-lt"/>
                          <a:cs typeface="Arial"/>
                        </a:rPr>
                        <a:t>2</a:t>
                      </a:r>
                      <a:endParaRPr kumimoji="0" lang="en-US" sz="1100" b="1" i="0" u="none" strike="noStrike" cap="none" normalizeH="0" baseline="0">
                        <a:ln>
                          <a:noFill/>
                        </a:ln>
                        <a:solidFill>
                          <a:srgbClr val="00133A"/>
                        </a:solidFill>
                        <a:effectLst/>
                        <a:latin typeface="Arial" pitchFamily="34" charset="0"/>
                        <a:cs typeface="Arial" pitchFamily="34" charset="0"/>
                      </a:endParaRP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5"/>
                  </a:ext>
                </a:extLst>
              </a:tr>
              <a:tr h="452579">
                <a:tc>
                  <a:txBody>
                    <a:bodyPr/>
                    <a:lstStyle/>
                    <a:p>
                      <a:pPr marL="0" marR="0" lvl="0" indent="0" algn="ctr" defTabSz="4572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kumimoji="0" lang="en-US" sz="1200" b="1" i="0" u="none" strike="noStrike" cap="none" normalizeH="0" baseline="0">
                          <a:ln>
                            <a:noFill/>
                          </a:ln>
                          <a:solidFill>
                            <a:schemeClr val="tx1"/>
                          </a:solidFill>
                          <a:effectLst/>
                          <a:latin typeface="Arial" pitchFamily="34" charset="0"/>
                          <a:cs typeface="Arial" pitchFamily="34" charset="0"/>
                        </a:rPr>
                        <a:t>History  OR  Indigenous Studies 10</a:t>
                      </a:r>
                    </a:p>
                    <a:p>
                      <a:pPr marL="0" marR="0" lvl="0" indent="0" algn="ctr" rtl="0" eaLnBrk="0" fontAlgn="base" latinLnBrk="0" hangingPunct="0">
                        <a:lnSpc>
                          <a:spcPct val="100000"/>
                        </a:lnSpc>
                        <a:spcBef>
                          <a:spcPct val="20000"/>
                        </a:spcBef>
                        <a:spcAft>
                          <a:spcPct val="0"/>
                        </a:spcAft>
                        <a:buClr>
                          <a:schemeClr val="accent2"/>
                        </a:buClr>
                        <a:buSzPct val="80000"/>
                        <a:buFont typeface="Wingdings" pitchFamily="2" charset="2"/>
                        <a:buNone/>
                      </a:pPr>
                      <a:endParaRPr kumimoji="0" lang="en-US" sz="1200" b="1" i="0" u="none" strike="noStrike" cap="none" normalizeH="0" baseline="0">
                        <a:ln>
                          <a:noFill/>
                        </a:ln>
                        <a:solidFill>
                          <a:schemeClr val="tx1"/>
                        </a:solidFill>
                        <a:effectLst/>
                        <a:latin typeface="Arial"/>
                        <a:cs typeface="Arial"/>
                      </a:endParaRP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100" b="1" i="0" u="none" strike="noStrike" cap="none" normalizeH="0" baseline="0">
                          <a:ln>
                            <a:noFill/>
                          </a:ln>
                          <a:solidFill>
                            <a:srgbClr val="00133A"/>
                          </a:solidFill>
                          <a:effectLst/>
                          <a:latin typeface="Arial"/>
                          <a:cs typeface="Arial"/>
                        </a:rPr>
                        <a:t>2</a:t>
                      </a:r>
                      <a:endParaRPr kumimoji="0" lang="en-US" sz="1100" b="1" i="0" u="none" strike="noStrike" cap="none" normalizeH="0" baseline="0">
                        <a:ln>
                          <a:noFill/>
                        </a:ln>
                        <a:solidFill>
                          <a:srgbClr val="00133A"/>
                        </a:solidFill>
                        <a:effectLst/>
                        <a:latin typeface="Arial" pitchFamily="34" charset="0"/>
                        <a:cs typeface="Arial"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lang="en-US" sz="1100" b="1" i="0" u="none" strike="noStrike" cap="none" normalizeH="0" baseline="0">
                          <a:ln>
                            <a:noFill/>
                          </a:ln>
                          <a:solidFill>
                            <a:srgbClr val="00133A"/>
                          </a:solidFill>
                          <a:effectLst/>
                          <a:latin typeface="Arial"/>
                          <a:cs typeface="Arial"/>
                        </a:rPr>
                        <a:t>3</a:t>
                      </a: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endParaRPr kumimoji="0" lang="en-US" sz="1100" b="1" i="0" u="none" strike="noStrike" cap="none" normalizeH="0" baseline="0">
                        <a:ln>
                          <a:noFill/>
                        </a:ln>
                        <a:solidFill>
                          <a:srgbClr val="00133A"/>
                        </a:solidFill>
                        <a:effectLst/>
                        <a:latin typeface="Arial" pitchFamily="34" charset="0"/>
                        <a:cs typeface="Arial" pitchFamily="34" charset="0"/>
                      </a:endParaRP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6"/>
                  </a:ext>
                </a:extLst>
              </a:tr>
              <a:tr h="320249">
                <a:tc>
                  <a:txBody>
                    <a:bodyPr/>
                    <a:lstStyle/>
                    <a:p>
                      <a:pPr marL="0" marR="0" lvl="0" indent="0" algn="ctr" rtl="0" eaLnBrk="0" fontAlgn="base" latinLnBrk="0" hangingPunct="0">
                        <a:lnSpc>
                          <a:spcPct val="100000"/>
                        </a:lnSpc>
                        <a:spcBef>
                          <a:spcPct val="20000"/>
                        </a:spcBef>
                        <a:spcAft>
                          <a:spcPct val="0"/>
                        </a:spcAft>
                        <a:buClr>
                          <a:schemeClr val="accent2"/>
                        </a:buClr>
                        <a:buSzPct val="80000"/>
                        <a:buFont typeface="Wingdings" pitchFamily="2" charset="2"/>
                        <a:buNone/>
                      </a:pPr>
                      <a:r>
                        <a:rPr lang="en-US" sz="1200" b="1" i="0" u="none" strike="noStrike" cap="none" normalizeH="0" baseline="0">
                          <a:ln>
                            <a:noFill/>
                          </a:ln>
                          <a:solidFill>
                            <a:schemeClr val="tx1"/>
                          </a:solidFill>
                          <a:effectLst/>
                          <a:latin typeface="Arial"/>
                          <a:cs typeface="Arial"/>
                        </a:rPr>
                        <a:t>Wellness 10 (Phys. Ed.)</a:t>
                      </a:r>
                      <a:endParaRPr kumimoji="0" lang="en-US" sz="1200" b="1" i="0" u="none" strike="noStrike" cap="none" normalizeH="0" baseline="0">
                        <a:ln>
                          <a:noFill/>
                        </a:ln>
                        <a:solidFill>
                          <a:schemeClr val="tx1"/>
                        </a:solidFill>
                        <a:effectLst/>
                        <a:latin typeface="Arial"/>
                        <a:cs typeface="Arial"/>
                      </a:endParaRP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100" b="1" i="0" u="none" strike="noStrike" cap="none" normalizeH="0" baseline="0">
                          <a:ln>
                            <a:noFill/>
                          </a:ln>
                          <a:solidFill>
                            <a:srgbClr val="00133A"/>
                          </a:solidFill>
                          <a:effectLst/>
                          <a:latin typeface="Arial" pitchFamily="34" charset="0"/>
                          <a:cs typeface="Arial" pitchFamily="34" charset="0"/>
                        </a:rPr>
                        <a:t>3</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100" b="1" i="0" u="none" strike="noStrike" cap="none" normalizeH="0" baseline="0">
                          <a:ln>
                            <a:noFill/>
                          </a:ln>
                          <a:solidFill>
                            <a:srgbClr val="00133A"/>
                          </a:solidFill>
                          <a:effectLst/>
                          <a:latin typeface="Arial"/>
                          <a:cs typeface="Arial"/>
                        </a:rPr>
                        <a:t>4</a:t>
                      </a:r>
                      <a:endParaRPr kumimoji="0" lang="en-US" sz="1100" b="1" i="0" u="none" strike="noStrike" cap="none" normalizeH="0" baseline="0">
                        <a:ln>
                          <a:noFill/>
                        </a:ln>
                        <a:solidFill>
                          <a:srgbClr val="00133A"/>
                        </a:solidFill>
                        <a:effectLst/>
                        <a:latin typeface="Arial" pitchFamily="34" charset="0"/>
                        <a:cs typeface="Arial" pitchFamily="34" charset="0"/>
                      </a:endParaRP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7"/>
                  </a:ext>
                </a:extLst>
              </a:tr>
              <a:tr h="440564">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100" b="1" i="0" u="none" strike="noStrike" cap="none" normalizeH="0" baseline="0">
                          <a:ln>
                            <a:noFill/>
                          </a:ln>
                          <a:solidFill>
                            <a:srgbClr val="00133A"/>
                          </a:solidFill>
                          <a:effectLst/>
                          <a:latin typeface="Arial" pitchFamily="34" charset="0"/>
                          <a:cs typeface="Arial" pitchFamily="34" charset="0"/>
                        </a:rPr>
                        <a:t>1</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100" b="1" i="0" u="none" strike="noStrike" cap="none" normalizeH="0" baseline="0">
                          <a:ln>
                            <a:noFill/>
                          </a:ln>
                          <a:solidFill>
                            <a:srgbClr val="00133A"/>
                          </a:solidFill>
                          <a:effectLst/>
                          <a:latin typeface="Arial"/>
                          <a:cs typeface="Arial"/>
                        </a:rPr>
                        <a:t>4</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100" b="1" i="0" u="none" strike="noStrike" cap="none" normalizeH="0" baseline="0">
                          <a:ln>
                            <a:noFill/>
                          </a:ln>
                          <a:solidFill>
                            <a:srgbClr val="00133A"/>
                          </a:solidFill>
                          <a:effectLst/>
                          <a:latin typeface="Arial" pitchFamily="34" charset="0"/>
                          <a:cs typeface="Arial" pitchFamily="34" charset="0"/>
                        </a:rPr>
                        <a:t>5</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9"/>
                  </a:ext>
                </a:extLst>
              </a:tr>
              <a:tr h="440564">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100" b="1" i="0" u="none" strike="noStrike" cap="none" normalizeH="0" baseline="0">
                          <a:ln>
                            <a:noFill/>
                          </a:ln>
                          <a:solidFill>
                            <a:srgbClr val="00133A"/>
                          </a:solidFill>
                          <a:effectLst/>
                          <a:latin typeface="Arial" pitchFamily="34" charset="0"/>
                          <a:cs typeface="Arial" pitchFamily="34" charset="0"/>
                        </a:rPr>
                        <a:t>2</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lvl="0" indent="0" algn="ctr" defTabSz="914400">
                        <a:lnSpc>
                          <a:spcPct val="100000"/>
                        </a:lnSpc>
                        <a:spcBef>
                          <a:spcPct val="20000"/>
                        </a:spcBef>
                        <a:spcAft>
                          <a:spcPct val="0"/>
                        </a:spcAft>
                        <a:buNone/>
                        <a:tabLst/>
                      </a:pPr>
                      <a:r>
                        <a:rPr kumimoji="0" lang="en-US" sz="1100" b="1" i="0" u="none" strike="noStrike" cap="none" normalizeH="0" baseline="0">
                          <a:ln>
                            <a:noFill/>
                          </a:ln>
                          <a:solidFill>
                            <a:srgbClr val="00133A"/>
                          </a:solidFill>
                          <a:effectLst/>
                          <a:latin typeface="Arial"/>
                          <a:cs typeface="Arial"/>
                        </a:rPr>
                        <a:t>5</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100" b="1" i="0" u="none" strike="noStrike" cap="none" normalizeH="0" baseline="0">
                          <a:ln>
                            <a:noFill/>
                          </a:ln>
                          <a:solidFill>
                            <a:srgbClr val="00133A"/>
                          </a:solidFill>
                          <a:effectLst/>
                          <a:latin typeface="Arial" pitchFamily="34" charset="0"/>
                          <a:cs typeface="Arial" pitchFamily="34" charset="0"/>
                        </a:rPr>
                        <a:t>6</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10"/>
                  </a:ext>
                </a:extLst>
              </a:tr>
              <a:tr h="440563">
                <a:tc>
                  <a:txBody>
                    <a:bodyPr/>
                    <a:lstStyle/>
                    <a:p>
                      <a:pPr marL="0" lvl="0" indent="0" algn="ctr" defTabSz="914400">
                        <a:lnSpc>
                          <a:spcPct val="100000"/>
                        </a:lnSpc>
                        <a:spcBef>
                          <a:spcPct val="20000"/>
                        </a:spcBef>
                        <a:spcAft>
                          <a:spcPct val="0"/>
                        </a:spcAft>
                        <a:buNone/>
                        <a:tabLst/>
                      </a:pPr>
                      <a:r>
                        <a:rPr kumimoji="0" lang="en-US" sz="1100" b="1" i="0" u="none" strike="noStrike" cap="none" normalizeH="0" baseline="0">
                          <a:ln>
                            <a:noFill/>
                          </a:ln>
                          <a:solidFill>
                            <a:srgbClr val="00133A"/>
                          </a:solidFill>
                          <a:effectLst/>
                          <a:latin typeface="Arial"/>
                          <a:cs typeface="Arial"/>
                        </a:rPr>
                        <a:t>3</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lvl="0" indent="0" algn="ctr" defTabSz="914400">
                        <a:lnSpc>
                          <a:spcPct val="100000"/>
                        </a:lnSpc>
                        <a:spcBef>
                          <a:spcPct val="20000"/>
                        </a:spcBef>
                        <a:spcAft>
                          <a:spcPct val="0"/>
                        </a:spcAft>
                        <a:buNone/>
                        <a:tabLst/>
                      </a:pPr>
                      <a:r>
                        <a:rPr kumimoji="0" lang="en-US" sz="1100" b="1" i="0" u="none" strike="noStrike" cap="none" normalizeH="0" baseline="0">
                          <a:ln>
                            <a:noFill/>
                          </a:ln>
                          <a:solidFill>
                            <a:srgbClr val="00133A"/>
                          </a:solidFill>
                          <a:effectLst/>
                          <a:latin typeface="Arial"/>
                          <a:cs typeface="Arial"/>
                        </a:rPr>
                        <a:t>6</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lvl="0" indent="0" algn="ctr" defTabSz="914400">
                        <a:lnSpc>
                          <a:spcPct val="100000"/>
                        </a:lnSpc>
                        <a:spcBef>
                          <a:spcPct val="20000"/>
                        </a:spcBef>
                        <a:spcAft>
                          <a:spcPct val="0"/>
                        </a:spcAft>
                        <a:buNone/>
                        <a:tabLst/>
                      </a:pPr>
                      <a:r>
                        <a:rPr kumimoji="0" lang="en-US" sz="1100" b="1" i="0" u="none" strike="noStrike" cap="none" normalizeH="0" baseline="0">
                          <a:ln>
                            <a:noFill/>
                          </a:ln>
                          <a:solidFill>
                            <a:srgbClr val="00133A"/>
                          </a:solidFill>
                          <a:effectLst/>
                          <a:latin typeface="Arial"/>
                          <a:cs typeface="Arial"/>
                        </a:rPr>
                        <a:t>7</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141795408"/>
                  </a:ext>
                </a:extLst>
              </a:tr>
            </a:tbl>
          </a:graphicData>
        </a:graphic>
      </p:graphicFrame>
      <p:sp>
        <p:nvSpPr>
          <p:cNvPr id="11317" name="TextBox 1">
            <a:extLst>
              <a:ext uri="{FF2B5EF4-FFF2-40B4-BE49-F238E27FC236}">
                <a16:creationId xmlns:a16="http://schemas.microsoft.com/office/drawing/2014/main" id="{AD11688A-610F-44C0-B644-587C6171D198}"/>
              </a:ext>
            </a:extLst>
          </p:cNvPr>
          <p:cNvSpPr txBox="1">
            <a:spLocks noChangeArrowheads="1"/>
          </p:cNvSpPr>
          <p:nvPr/>
        </p:nvSpPr>
        <p:spPr bwMode="auto">
          <a:xfrm>
            <a:off x="2413971" y="6498976"/>
            <a:ext cx="433891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lr>
                <a:schemeClr val="hlink"/>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tx2"/>
              </a:buClr>
              <a:buSzPct val="65000"/>
              <a:buFont typeface="Wingdings" panose="05000000000000000000" pitchFamily="2" charset="2"/>
              <a:buChar char="u"/>
              <a:defRPr sz="26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hlink"/>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9pPr>
          </a:lstStyle>
          <a:p>
            <a:pPr>
              <a:spcBef>
                <a:spcPct val="0"/>
              </a:spcBef>
              <a:buClrTx/>
              <a:buSzTx/>
              <a:buFontTx/>
              <a:buNone/>
            </a:pPr>
            <a:r>
              <a:rPr lang="en-CA" altLang="en-US" sz="1500" b="1">
                <a:solidFill>
                  <a:srgbClr val="FFCC00"/>
                </a:solidFill>
                <a:latin typeface="Times New Roman"/>
                <a:cs typeface="Times New Roman"/>
              </a:rPr>
              <a:t>** you need a minimum of 24 credits to graduate</a:t>
            </a:r>
            <a:endParaRPr lang="en-US" altLang="en-US" sz="1500" b="1">
              <a:solidFill>
                <a:srgbClr val="FFCC00"/>
              </a:solidFill>
              <a:latin typeface="Times New Roman"/>
              <a:cs typeface="Times New Roman"/>
            </a:endParaRPr>
          </a:p>
        </p:txBody>
      </p:sp>
    </p:spTree>
  </p:cSld>
  <p:clrMapOvr>
    <a:masterClrMapping/>
  </p:clrMapOvr>
  <mc:AlternateContent xmlns:mc="http://schemas.openxmlformats.org/markup-compatibility/2006">
    <mc:Choice xmlns:p14="http://schemas.microsoft.com/office/powerpoint/2010/main" Requires="p14">
      <p:transition p14:dur="0" advTm="52883"/>
    </mc:Choice>
    <mc:Fallback>
      <p:transition advTm="52883"/>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1E1E5C"/>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9666E0D-4D25-4AD4-9272-1724FE2D75F3}"/>
              </a:ext>
            </a:extLst>
          </p:cNvPr>
          <p:cNvSpPr>
            <a:spLocks noGrp="1" noChangeArrowheads="1"/>
          </p:cNvSpPr>
          <p:nvPr>
            <p:ph type="title"/>
          </p:nvPr>
        </p:nvSpPr>
        <p:spPr>
          <a:xfrm>
            <a:off x="228600" y="125969"/>
            <a:ext cx="8229600" cy="685800"/>
          </a:xfrm>
        </p:spPr>
        <p:txBody>
          <a:bodyPr/>
          <a:lstStyle/>
          <a:p>
            <a:pPr eaLnBrk="1" hangingPunct="1"/>
            <a:r>
              <a:rPr lang="en-US" altLang="en-US" sz="2800">
                <a:latin typeface="Arial Black" panose="020B0A04020102020204" pitchFamily="34" charset="0"/>
              </a:rPr>
              <a:t>Class Planning: French</a:t>
            </a:r>
          </a:p>
        </p:txBody>
      </p:sp>
      <p:graphicFrame>
        <p:nvGraphicFramePr>
          <p:cNvPr id="22584" name="Group 56">
            <a:extLst>
              <a:ext uri="{FF2B5EF4-FFF2-40B4-BE49-F238E27FC236}">
                <a16:creationId xmlns:a16="http://schemas.microsoft.com/office/drawing/2014/main" id="{2121C428-294A-4170-AAB2-66120E05146C}"/>
              </a:ext>
            </a:extLst>
          </p:cNvPr>
          <p:cNvGraphicFramePr>
            <a:graphicFrameLocks noGrp="1"/>
          </p:cNvGraphicFramePr>
          <p:nvPr>
            <p:extLst>
              <p:ext uri="{D42A27DB-BD31-4B8C-83A1-F6EECF244321}">
                <p14:modId xmlns:p14="http://schemas.microsoft.com/office/powerpoint/2010/main" val="2631191179"/>
              </p:ext>
            </p:extLst>
          </p:nvPr>
        </p:nvGraphicFramePr>
        <p:xfrm>
          <a:off x="228600" y="838200"/>
          <a:ext cx="8686800" cy="5403513"/>
        </p:xfrm>
        <a:graphic>
          <a:graphicData uri="http://schemas.openxmlformats.org/drawingml/2006/table">
            <a:tbl>
              <a:tblPr/>
              <a:tblGrid>
                <a:gridCol w="2819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269194">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kumimoji="0" lang="en-US" sz="1100" b="1" i="0" u="none" strike="noStrike" cap="none" normalizeH="0" baseline="0">
                          <a:ln>
                            <a:noFill/>
                          </a:ln>
                          <a:solidFill>
                            <a:schemeClr val="tx1"/>
                          </a:solidFill>
                          <a:effectLst/>
                          <a:latin typeface="Arial Black" pitchFamily="34" charset="0"/>
                        </a:rPr>
                        <a:t>GRADE 10</a:t>
                      </a: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endParaRPr kumimoji="0" lang="en-US" sz="1100" b="1" i="0" u="none" strike="noStrike" cap="none" normalizeH="0" baseline="0">
                        <a:ln>
                          <a:noFill/>
                        </a:ln>
                        <a:solidFill>
                          <a:schemeClr val="tx1"/>
                        </a:solidFill>
                        <a:effectLst/>
                        <a:latin typeface="Arial Black"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100" b="1" i="0" u="none" strike="noStrike" cap="none" normalizeH="0" baseline="0">
                          <a:ln>
                            <a:noFill/>
                          </a:ln>
                          <a:solidFill>
                            <a:schemeClr val="tx1"/>
                          </a:solidFill>
                          <a:effectLst/>
                          <a:latin typeface="Arial Black" pitchFamily="34" charset="0"/>
                        </a:rPr>
                        <a:t>GRADE 11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100" b="1" i="0" u="none" strike="noStrike" cap="none" normalizeH="0" baseline="0">
                          <a:ln>
                            <a:noFill/>
                          </a:ln>
                          <a:solidFill>
                            <a:schemeClr val="tx1"/>
                          </a:solidFill>
                          <a:effectLst/>
                          <a:latin typeface="Arial Black" pitchFamily="34" charset="0"/>
                        </a:rPr>
                        <a:t>GRADE 12</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6163">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lang="en-US" sz="1200" b="1" u="none" kern="1200" err="1">
                          <a:solidFill>
                            <a:srgbClr val="FFCC00"/>
                          </a:solidFill>
                          <a:effectLst/>
                          <a:latin typeface="Arial" pitchFamily="34" charset="0"/>
                          <a:ea typeface="+mn-ea"/>
                          <a:cs typeface="Arial" pitchFamily="34" charset="0"/>
                        </a:rPr>
                        <a:t>Français</a:t>
                      </a:r>
                      <a:r>
                        <a:rPr lang="en-US" sz="1200" b="1" u="none" kern="1200">
                          <a:solidFill>
                            <a:srgbClr val="FFCC00"/>
                          </a:solidFill>
                          <a:effectLst/>
                          <a:latin typeface="Arial" pitchFamily="34" charset="0"/>
                          <a:ea typeface="+mn-ea"/>
                          <a:cs typeface="Arial" pitchFamily="34" charset="0"/>
                        </a:rPr>
                        <a:t> immersion 10</a:t>
                      </a:r>
                      <a:endParaRPr kumimoji="0" lang="en-US" sz="1200" b="1" i="0" u="none" strike="noStrike" cap="none" normalizeH="0" baseline="0">
                        <a:ln>
                          <a:noFill/>
                        </a:ln>
                        <a:solidFill>
                          <a:srgbClr val="FFCC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endParaRPr kumimoji="0" lang="en-US" sz="1200" b="1" i="0" u="sng" strike="noStrike" cap="none" normalizeH="0" baseline="0">
                        <a:ln>
                          <a:noFill/>
                        </a:ln>
                        <a:solidFill>
                          <a:schemeClr val="tx1"/>
                        </a:solidFill>
                        <a:effectLst/>
                        <a:latin typeface="Arial" pitchFamily="34" charset="0"/>
                        <a:cs typeface="Arial"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lang="en-US" sz="1200" b="1" u="none" kern="1200" err="1">
                          <a:solidFill>
                            <a:srgbClr val="FFCC00"/>
                          </a:solidFill>
                          <a:effectLst/>
                          <a:latin typeface="Arial" pitchFamily="34" charset="0"/>
                          <a:ea typeface="+mn-ea"/>
                          <a:cs typeface="Arial" pitchFamily="34" charset="0"/>
                        </a:rPr>
                        <a:t>Français</a:t>
                      </a:r>
                      <a:r>
                        <a:rPr lang="en-US" sz="1200" b="1" u="none" kern="1200">
                          <a:solidFill>
                            <a:srgbClr val="FFCC00"/>
                          </a:solidFill>
                          <a:effectLst/>
                          <a:latin typeface="Arial" pitchFamily="34" charset="0"/>
                          <a:ea typeface="+mn-ea"/>
                          <a:cs typeface="Arial" pitchFamily="34" charset="0"/>
                        </a:rPr>
                        <a:t> immersion 20</a:t>
                      </a:r>
                      <a:endParaRPr kumimoji="0" lang="en-US" sz="1200" b="1" i="0" u="none" strike="noStrike" cap="none" normalizeH="0" baseline="0">
                        <a:ln>
                          <a:noFill/>
                        </a:ln>
                        <a:solidFill>
                          <a:srgbClr val="FFCC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endParaRPr kumimoji="0" lang="en-US" sz="1200" b="1" i="0" u="sng" strike="noStrike" cap="none" normalizeH="0" baseline="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lang="en-US" sz="1200" b="1" u="none" kern="1200" err="1">
                          <a:solidFill>
                            <a:srgbClr val="FFCC00"/>
                          </a:solidFill>
                          <a:effectLst/>
                          <a:latin typeface="Arial" pitchFamily="34" charset="0"/>
                          <a:ea typeface="+mn-ea"/>
                          <a:cs typeface="Arial" pitchFamily="34" charset="0"/>
                        </a:rPr>
                        <a:t>Français</a:t>
                      </a:r>
                      <a:r>
                        <a:rPr lang="en-US" sz="1200" b="1" u="none" kern="1200">
                          <a:solidFill>
                            <a:srgbClr val="FFCC00"/>
                          </a:solidFill>
                          <a:effectLst/>
                          <a:latin typeface="Arial" pitchFamily="34" charset="0"/>
                          <a:ea typeface="+mn-ea"/>
                          <a:cs typeface="Arial" pitchFamily="34" charset="0"/>
                        </a:rPr>
                        <a:t> immersion 30 </a:t>
                      </a:r>
                      <a:endParaRPr kumimoji="0" lang="en-US" sz="1200" b="1" i="0" u="none" strike="noStrike" cap="none" normalizeH="0" baseline="0">
                        <a:ln>
                          <a:noFill/>
                        </a:ln>
                        <a:solidFill>
                          <a:srgbClr val="FFCC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endParaRPr kumimoji="0" lang="en-US" sz="1200" b="1" i="0" u="none" strike="noStrike" cap="none" normalizeH="0" baseline="0">
                        <a:ln>
                          <a:noFill/>
                        </a:ln>
                        <a:solidFill>
                          <a:srgbClr val="FFCC00"/>
                        </a:solidFill>
                        <a:effectLst/>
                        <a:latin typeface="Arial" pitchFamily="34"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6015">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lang="en-US" sz="1200" b="1" u="none" kern="1200">
                          <a:solidFill>
                            <a:srgbClr val="FFCC00"/>
                          </a:solidFill>
                          <a:effectLst/>
                          <a:latin typeface="Arial" pitchFamily="34" charset="0"/>
                          <a:ea typeface="+mn-ea"/>
                          <a:cs typeface="Arial" pitchFamily="34" charset="0"/>
                        </a:rPr>
                        <a:t>Etudes </a:t>
                      </a:r>
                      <a:r>
                        <a:rPr lang="en-US" sz="1200" b="1" u="none" kern="1200" err="1">
                          <a:solidFill>
                            <a:srgbClr val="FFCC00"/>
                          </a:solidFill>
                          <a:effectLst/>
                          <a:latin typeface="Arial" pitchFamily="34" charset="0"/>
                          <a:ea typeface="+mn-ea"/>
                          <a:cs typeface="Arial" pitchFamily="34" charset="0"/>
                        </a:rPr>
                        <a:t>catholiques</a:t>
                      </a:r>
                      <a:r>
                        <a:rPr lang="en-US" sz="1200" b="1" u="none" kern="1200">
                          <a:solidFill>
                            <a:srgbClr val="FFCC00"/>
                          </a:solidFill>
                          <a:effectLst/>
                          <a:latin typeface="Arial" pitchFamily="34" charset="0"/>
                          <a:ea typeface="+mn-ea"/>
                          <a:cs typeface="Arial" pitchFamily="34" charset="0"/>
                        </a:rPr>
                        <a:t> 10</a:t>
                      </a:r>
                      <a:endParaRPr kumimoji="0" lang="en-US" sz="1200" b="1" i="0" u="none" strike="noStrike" cap="none" normalizeH="0" baseline="0">
                        <a:ln>
                          <a:noFill/>
                        </a:ln>
                        <a:solidFill>
                          <a:srgbClr val="FFCC00"/>
                        </a:solidFill>
                        <a:effectLst/>
                        <a:latin typeface="Arial" pitchFamily="34" charset="0"/>
                        <a:cs typeface="Arial"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lang="en-US" sz="1200" b="1" u="none" kern="1200">
                          <a:solidFill>
                            <a:srgbClr val="FFCC00"/>
                          </a:solidFill>
                          <a:effectLst/>
                          <a:latin typeface="Arial" pitchFamily="34" charset="0"/>
                          <a:ea typeface="+mn-ea"/>
                          <a:cs typeface="Arial" pitchFamily="34" charset="0"/>
                        </a:rPr>
                        <a:t>Etudes </a:t>
                      </a:r>
                      <a:r>
                        <a:rPr lang="en-US" sz="1200" b="1" u="none" kern="1200" err="1">
                          <a:solidFill>
                            <a:srgbClr val="FFCC00"/>
                          </a:solidFill>
                          <a:effectLst/>
                          <a:latin typeface="Arial" pitchFamily="34" charset="0"/>
                          <a:ea typeface="+mn-ea"/>
                          <a:cs typeface="Arial" pitchFamily="34" charset="0"/>
                        </a:rPr>
                        <a:t>catholiques</a:t>
                      </a:r>
                      <a:r>
                        <a:rPr lang="en-US" sz="1200" b="1" u="none" kern="1200">
                          <a:solidFill>
                            <a:srgbClr val="FFCC00"/>
                          </a:solidFill>
                          <a:effectLst/>
                          <a:latin typeface="Arial" pitchFamily="34" charset="0"/>
                          <a:ea typeface="+mn-ea"/>
                          <a:cs typeface="Arial" pitchFamily="34" charset="0"/>
                        </a:rPr>
                        <a:t> 20</a:t>
                      </a:r>
                      <a:endParaRPr kumimoji="0" lang="en-US" sz="1200" b="1" i="0" u="none" strike="noStrike" cap="none" normalizeH="0" baseline="0">
                        <a:ln>
                          <a:noFill/>
                        </a:ln>
                        <a:solidFill>
                          <a:srgbClr val="FFCC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endParaRPr kumimoji="0" lang="en-US" sz="1200" b="1" u="sng" kern="1200">
                        <a:solidFill>
                          <a:schemeClr val="tx1"/>
                        </a:solidFill>
                        <a:effectLst/>
                        <a:latin typeface="Arial"/>
                        <a:ea typeface="+mn-ea"/>
                        <a:cs typeface="Arial"/>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lang="en-US" sz="1200" b="1" u="none" kern="1200">
                          <a:solidFill>
                            <a:srgbClr val="FFCC00"/>
                          </a:solidFill>
                          <a:effectLst/>
                          <a:latin typeface="Arial" pitchFamily="34" charset="0"/>
                          <a:ea typeface="+mn-ea"/>
                          <a:cs typeface="Arial" pitchFamily="34" charset="0"/>
                        </a:rPr>
                        <a:t>Etudes </a:t>
                      </a:r>
                      <a:r>
                        <a:rPr lang="en-US" sz="1200" b="1" u="none" kern="1200" err="1">
                          <a:solidFill>
                            <a:srgbClr val="FFCC00"/>
                          </a:solidFill>
                          <a:effectLst/>
                          <a:latin typeface="Arial" pitchFamily="34" charset="0"/>
                          <a:ea typeface="+mn-ea"/>
                          <a:cs typeface="Arial" pitchFamily="34" charset="0"/>
                        </a:rPr>
                        <a:t>catholiques</a:t>
                      </a:r>
                      <a:r>
                        <a:rPr lang="en-US" sz="1200" b="1" u="none" kern="1200">
                          <a:solidFill>
                            <a:srgbClr val="FFCC00"/>
                          </a:solidFill>
                          <a:effectLst/>
                          <a:latin typeface="Arial" pitchFamily="34" charset="0"/>
                          <a:ea typeface="+mn-ea"/>
                          <a:cs typeface="Arial" pitchFamily="34" charset="0"/>
                        </a:rPr>
                        <a:t> 30</a:t>
                      </a:r>
                      <a:endParaRPr kumimoji="0" lang="en-US" sz="1200" b="1" i="0" u="none" strike="noStrike" cap="none" normalizeH="0" baseline="0">
                        <a:ln>
                          <a:noFill/>
                        </a:ln>
                        <a:solidFill>
                          <a:srgbClr val="FFCC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endParaRPr kumimoji="0" lang="en-US" sz="1200" b="1" i="0" u="none" strike="noStrike" cap="none" normalizeH="0" baseline="0">
                        <a:ln>
                          <a:noFill/>
                        </a:ln>
                        <a:solidFill>
                          <a:srgbClr val="FFCC00"/>
                        </a:solidFill>
                        <a:effectLst/>
                        <a:latin typeface="Arial" pitchFamily="34"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5910">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a:ln>
                            <a:noFill/>
                          </a:ln>
                          <a:solidFill>
                            <a:schemeClr val="tx1"/>
                          </a:solidFill>
                          <a:effectLst/>
                          <a:latin typeface="Arial"/>
                          <a:cs typeface="Arial"/>
                        </a:rPr>
                        <a:t>English Language Arts 10  </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a:ln>
                            <a:noFill/>
                          </a:ln>
                          <a:solidFill>
                            <a:schemeClr val="tx1"/>
                          </a:solidFill>
                          <a:effectLst/>
                          <a:latin typeface="Arial"/>
                          <a:cs typeface="Arial"/>
                        </a:rPr>
                        <a:t>English Language Arts 20  </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E1E5C"/>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a:ln>
                            <a:noFill/>
                          </a:ln>
                          <a:solidFill>
                            <a:schemeClr val="tx1"/>
                          </a:solidFill>
                          <a:effectLst/>
                          <a:latin typeface="Arial"/>
                          <a:cs typeface="Arial"/>
                        </a:rPr>
                        <a:t>English Language Arts 30  </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0005">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lang="en-US" sz="1200" b="1" i="0" u="none" kern="1200" err="1">
                          <a:solidFill>
                            <a:srgbClr val="FFCC00"/>
                          </a:solidFill>
                          <a:effectLst/>
                          <a:latin typeface="Arial" pitchFamily="34" charset="0"/>
                          <a:ea typeface="+mn-ea"/>
                          <a:cs typeface="Arial" pitchFamily="34" charset="0"/>
                        </a:rPr>
                        <a:t>Fondements</a:t>
                      </a:r>
                      <a:r>
                        <a:rPr lang="en-US" sz="1200" b="1" i="0" u="none" kern="1200">
                          <a:solidFill>
                            <a:srgbClr val="FFCC00"/>
                          </a:solidFill>
                          <a:effectLst/>
                          <a:latin typeface="Arial" pitchFamily="34" charset="0"/>
                          <a:ea typeface="+mn-ea"/>
                          <a:cs typeface="Arial" pitchFamily="34" charset="0"/>
                        </a:rPr>
                        <a:t> de </a:t>
                      </a:r>
                      <a:r>
                        <a:rPr lang="en-US" sz="1200" b="1" i="0" u="none" kern="1200" err="1">
                          <a:solidFill>
                            <a:srgbClr val="FFCC00"/>
                          </a:solidFill>
                          <a:effectLst/>
                          <a:latin typeface="Arial" pitchFamily="34" charset="0"/>
                          <a:ea typeface="+mn-ea"/>
                          <a:cs typeface="Arial" pitchFamily="34" charset="0"/>
                        </a:rPr>
                        <a:t>mathématiques</a:t>
                      </a:r>
                      <a:r>
                        <a:rPr lang="en-US" sz="1200" b="1" i="0" u="none" kern="1200">
                          <a:solidFill>
                            <a:srgbClr val="FFCC00"/>
                          </a:solidFill>
                          <a:effectLst/>
                          <a:latin typeface="Arial" pitchFamily="34" charset="0"/>
                          <a:ea typeface="+mn-ea"/>
                          <a:cs typeface="Arial" pitchFamily="34" charset="0"/>
                        </a:rPr>
                        <a:t> et </a:t>
                      </a:r>
                      <a:r>
                        <a:rPr lang="en-US" sz="1200" b="1" i="0" u="none" kern="1200" err="1">
                          <a:solidFill>
                            <a:srgbClr val="FFCC00"/>
                          </a:solidFill>
                          <a:effectLst/>
                          <a:latin typeface="Arial" pitchFamily="34" charset="0"/>
                          <a:ea typeface="+mn-ea"/>
                          <a:cs typeface="Arial" pitchFamily="34" charset="0"/>
                        </a:rPr>
                        <a:t>précalcul</a:t>
                      </a:r>
                      <a:r>
                        <a:rPr lang="en-US" sz="1200" b="1" i="0" u="none" kern="1200">
                          <a:solidFill>
                            <a:srgbClr val="FFCC00"/>
                          </a:solidFill>
                          <a:effectLst/>
                          <a:latin typeface="Arial" pitchFamily="34" charset="0"/>
                          <a:ea typeface="+mn-ea"/>
                          <a:cs typeface="Arial" pitchFamily="34" charset="0"/>
                        </a:rPr>
                        <a:t> 10 </a:t>
                      </a:r>
                      <a:endParaRPr kumimoji="0" lang="en-US" sz="1200" b="1" i="0" u="none" strike="noStrike" cap="none" normalizeH="0" baseline="0">
                        <a:ln>
                          <a:noFill/>
                        </a:ln>
                        <a:solidFill>
                          <a:srgbClr val="FFCC00"/>
                        </a:solidFill>
                        <a:effectLst/>
                        <a:latin typeface="Arial" pitchFamily="34" charset="0"/>
                        <a:cs typeface="Arial"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err="1">
                          <a:ln>
                            <a:noFill/>
                          </a:ln>
                          <a:solidFill>
                            <a:srgbClr val="FFCC00"/>
                          </a:solidFill>
                          <a:effectLst/>
                          <a:latin typeface="Arial"/>
                          <a:cs typeface="Arial"/>
                        </a:rPr>
                        <a:t>Fondements</a:t>
                      </a:r>
                      <a:r>
                        <a:rPr kumimoji="0" lang="en-US" sz="1200" b="1" i="0" u="none" strike="noStrike" cap="none" normalizeH="0" baseline="0">
                          <a:ln>
                            <a:noFill/>
                          </a:ln>
                          <a:solidFill>
                            <a:srgbClr val="FFCC00"/>
                          </a:solidFill>
                          <a:effectLst/>
                          <a:latin typeface="Arial"/>
                          <a:cs typeface="Arial"/>
                        </a:rPr>
                        <a:t> de </a:t>
                      </a:r>
                      <a:r>
                        <a:rPr kumimoji="0" lang="en-US" sz="1200" b="1" i="0" u="none" strike="noStrike" cap="none" normalizeH="0" baseline="0" err="1">
                          <a:ln>
                            <a:noFill/>
                          </a:ln>
                          <a:solidFill>
                            <a:srgbClr val="FFCC00"/>
                          </a:solidFill>
                          <a:effectLst/>
                          <a:latin typeface="Arial"/>
                          <a:cs typeface="Arial"/>
                        </a:rPr>
                        <a:t>mathematiques</a:t>
                      </a:r>
                      <a:r>
                        <a:rPr kumimoji="0" lang="en-US" sz="1200" b="1" i="0" u="none" strike="noStrike" cap="none" normalizeH="0" baseline="0">
                          <a:ln>
                            <a:noFill/>
                          </a:ln>
                          <a:solidFill>
                            <a:srgbClr val="FFCC00"/>
                          </a:solidFill>
                          <a:effectLst/>
                          <a:latin typeface="Arial"/>
                          <a:cs typeface="Arial"/>
                        </a:rPr>
                        <a:t> 20 </a:t>
                      </a:r>
                      <a:endParaRPr kumimoji="0" lang="en-US" sz="1200" b="1" u="none" kern="1200">
                        <a:solidFill>
                          <a:srgbClr val="FFCC00"/>
                        </a:solidFill>
                        <a:effectLst/>
                        <a:latin typeface="Arial"/>
                        <a:ea typeface="+mn-ea"/>
                        <a:cs typeface="Arial"/>
                      </a:endParaRPr>
                    </a:p>
                    <a:p>
                      <a:pPr algn="ctr"/>
                      <a:endParaRPr lang="en-US" sz="1200" b="1" u="sng" kern="1200">
                        <a:solidFill>
                          <a:schemeClr val="tx1"/>
                        </a:solidFill>
                        <a:effectLst/>
                        <a:latin typeface="Arial"/>
                        <a:ea typeface="+mn-ea"/>
                        <a:cs typeface="Arial"/>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E1E5C"/>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lang="en-US" sz="1200" b="1" u="none" kern="1200">
                          <a:solidFill>
                            <a:srgbClr val="FFCC00"/>
                          </a:solidFill>
                          <a:effectLst/>
                          <a:latin typeface="Arial" pitchFamily="34" charset="0"/>
                          <a:ea typeface="+mn-ea"/>
                          <a:cs typeface="Arial" pitchFamily="34" charset="0"/>
                        </a:rPr>
                        <a:t>Sciences </a:t>
                      </a:r>
                      <a:r>
                        <a:rPr lang="en-US" sz="1200" b="1" u="none" kern="1200" err="1">
                          <a:solidFill>
                            <a:srgbClr val="FFCC00"/>
                          </a:solidFill>
                          <a:effectLst/>
                          <a:latin typeface="Arial" pitchFamily="34" charset="0"/>
                          <a:ea typeface="+mn-ea"/>
                          <a:cs typeface="Arial" pitchFamily="34" charset="0"/>
                        </a:rPr>
                        <a:t>sociales</a:t>
                      </a:r>
                      <a:r>
                        <a:rPr lang="en-US" sz="1200" b="1" u="none" kern="1200">
                          <a:solidFill>
                            <a:srgbClr val="FFCC00"/>
                          </a:solidFill>
                          <a:effectLst/>
                          <a:latin typeface="Arial" pitchFamily="34" charset="0"/>
                          <a:ea typeface="+mn-ea"/>
                          <a:cs typeface="Arial" pitchFamily="34" charset="0"/>
                        </a:rPr>
                        <a:t> immersion 30</a:t>
                      </a:r>
                      <a:endParaRPr kumimoji="0" lang="en-US" sz="1200" b="1" i="0" u="none" strike="noStrike" cap="none" normalizeH="0" baseline="0">
                        <a:ln>
                          <a:noFill/>
                        </a:ln>
                        <a:solidFill>
                          <a:srgbClr val="FFCC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endParaRPr kumimoji="0" lang="en-US" sz="1200" b="1" i="0" u="sng" strike="noStrike" cap="none" normalizeH="0" baseline="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0">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lang="en-US" sz="1200" b="1" u="none" kern="1200">
                          <a:solidFill>
                            <a:schemeClr val="tx1"/>
                          </a:solidFill>
                          <a:effectLst/>
                          <a:latin typeface="Arial"/>
                          <a:ea typeface="+mn-ea"/>
                          <a:cs typeface="Arial"/>
                        </a:rPr>
                        <a:t>Science 10</a:t>
                      </a: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endParaRPr lang="en-US" sz="1200" b="1" u="sng" kern="1200">
                        <a:solidFill>
                          <a:schemeClr val="tx1"/>
                        </a:solidFill>
                        <a:effectLst/>
                        <a:latin typeface="Arial" pitchFamily="34" charset="0"/>
                        <a:ea typeface="+mn-ea"/>
                        <a:cs typeface="Arial"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kumimoji="0" lang="en-US" sz="1200" b="1" i="0" u="none" strike="noStrike" cap="none" normalizeH="0" baseline="0">
                          <a:ln>
                            <a:noFill/>
                          </a:ln>
                          <a:solidFill>
                            <a:schemeClr val="tx1"/>
                          </a:solidFill>
                          <a:effectLst/>
                          <a:latin typeface="Arial" pitchFamily="34" charset="0"/>
                          <a:cs typeface="Arial" pitchFamily="34" charset="0"/>
                        </a:rPr>
                        <a:t>one Science 20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E1E5C"/>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kumimoji="0" lang="en-US" sz="1200" b="1" i="0" u="none" strike="noStrike" cap="none" normalizeH="0" baseline="0">
                          <a:ln>
                            <a:noFill/>
                          </a:ln>
                          <a:solidFill>
                            <a:schemeClr val="bg1"/>
                          </a:solidFill>
                          <a:effectLst/>
                          <a:latin typeface="Arial" pitchFamily="34" charset="0"/>
                          <a:cs typeface="Arial" pitchFamily="34" charset="0"/>
                        </a:rPr>
                        <a:t> **one additional</a:t>
                      </a: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a:ln>
                            <a:noFill/>
                          </a:ln>
                          <a:solidFill>
                            <a:schemeClr val="bg1"/>
                          </a:solidFill>
                          <a:effectLst/>
                          <a:latin typeface="Arial" pitchFamily="34" charset="0"/>
                          <a:cs typeface="Arial" pitchFamily="34" charset="0"/>
                        </a:rPr>
                        <a:t>30 level class</a:t>
                      </a:r>
                      <a:br>
                        <a:rPr kumimoji="0" lang="en-US" sz="1200" b="1" i="0" u="none" strike="noStrike" cap="none" normalizeH="0" baseline="0">
                          <a:ln>
                            <a:noFill/>
                          </a:ln>
                          <a:solidFill>
                            <a:srgbClr val="CE7008"/>
                          </a:solidFill>
                          <a:effectLst/>
                          <a:latin typeface="Arial" pitchFamily="34" charset="0"/>
                          <a:cs typeface="Arial" pitchFamily="34" charset="0"/>
                        </a:rPr>
                      </a:br>
                      <a:r>
                        <a:rPr kumimoji="0" lang="en-US" sz="1200" b="1" i="0" u="none" strike="noStrike" cap="none" normalizeH="0" baseline="0">
                          <a:ln>
                            <a:noFill/>
                          </a:ln>
                          <a:solidFill>
                            <a:schemeClr val="bg1"/>
                          </a:solidFill>
                          <a:effectLst/>
                          <a:latin typeface="Arial" pitchFamily="34" charset="0"/>
                          <a:cs typeface="Arial" pitchFamily="34" charset="0"/>
                        </a:rPr>
                        <a:t>1</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5"/>
                  </a:ext>
                </a:extLst>
              </a:tr>
              <a:tr h="544539">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lang="en-US" sz="1200" b="1" u="none" kern="1200" err="1">
                          <a:solidFill>
                            <a:srgbClr val="FFCC00"/>
                          </a:solidFill>
                          <a:effectLst/>
                          <a:latin typeface="Arial" pitchFamily="34" charset="0"/>
                          <a:ea typeface="+mn-ea"/>
                          <a:cs typeface="Arial" pitchFamily="34" charset="0"/>
                        </a:rPr>
                        <a:t>Histoire</a:t>
                      </a:r>
                      <a:r>
                        <a:rPr lang="en-US" sz="1200" b="1" u="none" kern="1200">
                          <a:solidFill>
                            <a:srgbClr val="FFCC00"/>
                          </a:solidFill>
                          <a:effectLst/>
                          <a:latin typeface="Arial" pitchFamily="34" charset="0"/>
                          <a:ea typeface="+mn-ea"/>
                          <a:cs typeface="Arial" pitchFamily="34" charset="0"/>
                        </a:rPr>
                        <a:t> 10</a:t>
                      </a:r>
                      <a:endParaRPr kumimoji="0" lang="en-US" sz="1200" b="1" i="0" u="none" strike="noStrike" cap="none" normalizeH="0" baseline="0">
                        <a:ln>
                          <a:noFill/>
                        </a:ln>
                        <a:solidFill>
                          <a:srgbClr val="FFCC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endParaRPr kumimoji="0" lang="en-US" sz="1200" b="1" u="none" kern="1200">
                        <a:solidFill>
                          <a:schemeClr val="tx1"/>
                        </a:solidFill>
                        <a:effectLst/>
                        <a:latin typeface="Arial"/>
                        <a:ea typeface="+mn-ea"/>
                        <a:cs typeface="Arial"/>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lang="en-CA" sz="1200" b="1" u="none" kern="1200">
                          <a:solidFill>
                            <a:srgbClr val="FFCC00"/>
                          </a:solidFill>
                          <a:effectLst/>
                          <a:latin typeface="Arial"/>
                          <a:ea typeface="+mn-ea"/>
                          <a:cs typeface="Arial"/>
                        </a:rPr>
                        <a:t>French elective</a:t>
                      </a:r>
                      <a:endParaRPr lang="en-US" sz="1200" b="1" u="none" kern="1200">
                        <a:solidFill>
                          <a:srgbClr val="FFCC00"/>
                        </a:solidFill>
                        <a:effectLst/>
                        <a:latin typeface="Arial"/>
                        <a:ea typeface="+mn-ea"/>
                        <a:cs typeface="Arial"/>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E1E5C"/>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a:ln>
                            <a:noFill/>
                          </a:ln>
                          <a:solidFill>
                            <a:srgbClr val="00133A"/>
                          </a:solidFill>
                          <a:effectLst/>
                          <a:latin typeface="Arial" pitchFamily="34" charset="0"/>
                          <a:cs typeface="Arial" pitchFamily="34" charset="0"/>
                        </a:rPr>
                        <a:t>2</a:t>
                      </a: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endParaRPr kumimoji="0" lang="en-US" sz="1200" b="1" i="0" u="none" strike="noStrike" cap="none" normalizeH="0" baseline="0">
                        <a:ln>
                          <a:noFill/>
                        </a:ln>
                        <a:solidFill>
                          <a:srgbClr val="00133A"/>
                        </a:solidFill>
                        <a:effectLst/>
                        <a:latin typeface="Arial" pitchFamily="34"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6"/>
                  </a:ext>
                </a:extLst>
              </a:tr>
              <a:tr h="298539">
                <a:tc>
                  <a:txBody>
                    <a:bodyPr/>
                    <a:lstStyle/>
                    <a:p>
                      <a:pPr marL="0" marR="0" lvl="0" indent="0" algn="ctr" rtl="0" eaLnBrk="0" fontAlgn="base" latinLnBrk="0" hangingPunct="0">
                        <a:lnSpc>
                          <a:spcPct val="100000"/>
                        </a:lnSpc>
                        <a:spcBef>
                          <a:spcPct val="20000"/>
                        </a:spcBef>
                        <a:spcAft>
                          <a:spcPct val="0"/>
                        </a:spcAft>
                        <a:buClr>
                          <a:schemeClr val="accent2"/>
                        </a:buClr>
                        <a:buSzPct val="80000"/>
                        <a:buFont typeface="Wingdings" pitchFamily="2" charset="2"/>
                        <a:buNone/>
                      </a:pPr>
                      <a:r>
                        <a:rPr lang="en-US" sz="1200" b="1" i="0" u="none" strike="noStrike" cap="none" normalizeH="0" baseline="0">
                          <a:ln>
                            <a:noFill/>
                          </a:ln>
                          <a:solidFill>
                            <a:schemeClr val="tx1"/>
                          </a:solidFill>
                          <a:effectLst/>
                          <a:latin typeface="Arial"/>
                          <a:cs typeface="Arial"/>
                        </a:rPr>
                        <a:t>Wellness 10</a:t>
                      </a:r>
                    </a:p>
                    <a:p>
                      <a:pPr marL="0" marR="0" lvl="0" indent="0" algn="ctr" rtl="0" eaLnBrk="0" fontAlgn="base" latinLnBrk="0" hangingPunct="0">
                        <a:lnSpc>
                          <a:spcPct val="100000"/>
                        </a:lnSpc>
                        <a:spcBef>
                          <a:spcPct val="20000"/>
                        </a:spcBef>
                        <a:spcAft>
                          <a:spcPct val="0"/>
                        </a:spcAft>
                        <a:buClr>
                          <a:schemeClr val="accent2"/>
                        </a:buClr>
                        <a:buSzPct val="80000"/>
                        <a:buFont typeface="Wingdings" pitchFamily="2" charset="2"/>
                        <a:buNone/>
                      </a:pPr>
                      <a:endParaRPr lang="en-US" sz="1200" b="1" i="0" u="none" strike="noStrike" cap="none" normalizeH="0" baseline="0">
                        <a:ln>
                          <a:noFill/>
                        </a:ln>
                        <a:solidFill>
                          <a:schemeClr val="tx1"/>
                        </a:solidFill>
                        <a:effectLst/>
                        <a:latin typeface="Arial"/>
                        <a:cs typeface="Arial"/>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a:ln>
                            <a:noFill/>
                          </a:ln>
                          <a:solidFill>
                            <a:srgbClr val="00133A"/>
                          </a:solidFill>
                          <a:effectLst/>
                          <a:latin typeface="Arial" pitchFamily="34" charset="0"/>
                          <a:cs typeface="Arial" pitchFamily="34" charset="0"/>
                        </a:rPr>
                        <a:t>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a:ln>
                            <a:noFill/>
                          </a:ln>
                          <a:solidFill>
                            <a:srgbClr val="00133A"/>
                          </a:solidFill>
                          <a:effectLst/>
                          <a:latin typeface="Arial" pitchFamily="34" charset="0"/>
                          <a:cs typeface="Arial" pitchFamily="34" charset="0"/>
                        </a:rPr>
                        <a:t>3</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7"/>
                  </a:ext>
                </a:extLst>
              </a:tr>
              <a:tr h="415910">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lang="en-CA" sz="1200" b="1" i="0" u="none" strike="noStrike" kern="1200" err="1">
                          <a:solidFill>
                            <a:srgbClr val="FFCC00"/>
                          </a:solidFill>
                          <a:effectLst/>
                          <a:latin typeface="Arial" panose="020B0604020202020204" pitchFamily="34" charset="0"/>
                          <a:ea typeface="+mn-ea"/>
                          <a:cs typeface="Arial" panose="020B0604020202020204" pitchFamily="34" charset="0"/>
                        </a:rPr>
                        <a:t>Littératie</a:t>
                      </a:r>
                      <a:r>
                        <a:rPr lang="en-CA" sz="1200" b="1" i="0" u="none" strike="noStrike" kern="1200">
                          <a:solidFill>
                            <a:srgbClr val="FFCC00"/>
                          </a:solidFill>
                          <a:effectLst/>
                          <a:latin typeface="Arial" panose="020B0604020202020204" pitchFamily="34" charset="0"/>
                          <a:ea typeface="+mn-ea"/>
                          <a:cs typeface="Arial" panose="020B0604020202020204" pitchFamily="34" charset="0"/>
                        </a:rPr>
                        <a:t> financière 10</a:t>
                      </a:r>
                      <a:endParaRPr kumimoji="0" lang="en-US" sz="1200" b="1" i="0" u="none" strike="noStrike" cap="none" normalizeH="0" baseline="0">
                        <a:ln>
                          <a:noFill/>
                        </a:ln>
                        <a:solidFill>
                          <a:srgbClr val="FFCC00"/>
                        </a:solidFill>
                        <a:effectLst/>
                        <a:latin typeface="Arial" panose="020B0604020202020204" pitchFamily="34" charset="0"/>
                        <a:cs typeface="Arial" panose="020B0604020202020204"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a:ln>
                            <a:noFill/>
                          </a:ln>
                          <a:solidFill>
                            <a:srgbClr val="00133A"/>
                          </a:solidFill>
                          <a:effectLst/>
                          <a:latin typeface="Arial" pitchFamily="34" charset="0"/>
                          <a:cs typeface="Arial" pitchFamily="34" charset="0"/>
                        </a:rPr>
                        <a:t>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a:ln>
                            <a:noFill/>
                          </a:ln>
                          <a:solidFill>
                            <a:srgbClr val="00133A"/>
                          </a:solidFill>
                          <a:effectLst/>
                          <a:latin typeface="Arial" pitchFamily="34" charset="0"/>
                          <a:cs typeface="Arial" pitchFamily="34" charset="0"/>
                        </a:rPr>
                        <a:t>4</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8"/>
                  </a:ext>
                </a:extLst>
              </a:tr>
              <a:tr h="452541">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a:ln>
                            <a:noFill/>
                          </a:ln>
                          <a:solidFill>
                            <a:srgbClr val="00133A"/>
                          </a:solidFill>
                          <a:effectLst/>
                          <a:latin typeface="Arial" pitchFamily="34" charset="0"/>
                          <a:cs typeface="Arial" pitchFamily="34" charset="0"/>
                        </a:rPr>
                        <a:t>1</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a:ln>
                            <a:noFill/>
                          </a:ln>
                          <a:solidFill>
                            <a:srgbClr val="00133A"/>
                          </a:solidFill>
                          <a:effectLst/>
                          <a:latin typeface="Arial" pitchFamily="34" charset="0"/>
                          <a:cs typeface="Arial" pitchFamily="34" charset="0"/>
                        </a:rPr>
                        <a:t>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a:ln>
                            <a:noFill/>
                          </a:ln>
                          <a:solidFill>
                            <a:srgbClr val="00133A"/>
                          </a:solidFill>
                          <a:effectLst/>
                          <a:latin typeface="Arial" pitchFamily="34" charset="0"/>
                          <a:cs typeface="Arial" pitchFamily="34" charset="0"/>
                        </a:rPr>
                        <a:t>5</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9"/>
                  </a:ext>
                </a:extLst>
              </a:tr>
              <a:tr h="334113">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a:ln>
                            <a:noFill/>
                          </a:ln>
                          <a:solidFill>
                            <a:srgbClr val="00133A"/>
                          </a:solidFill>
                          <a:effectLst/>
                          <a:latin typeface="Arial" pitchFamily="34" charset="0"/>
                          <a:cs typeface="Arial" pitchFamily="34" charset="0"/>
                        </a:rPr>
                        <a:t>2</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a:ln>
                            <a:noFill/>
                          </a:ln>
                          <a:solidFill>
                            <a:srgbClr val="00133A"/>
                          </a:solidFill>
                          <a:effectLst/>
                          <a:latin typeface="Arial" pitchFamily="34" charset="0"/>
                          <a:cs typeface="Arial" pitchFamily="34" charset="0"/>
                        </a:rPr>
                        <a:t>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a:ln>
                            <a:noFill/>
                          </a:ln>
                          <a:solidFill>
                            <a:srgbClr val="00133A"/>
                          </a:solidFill>
                          <a:effectLst/>
                          <a:latin typeface="Arial" pitchFamily="34" charset="0"/>
                          <a:cs typeface="Arial" pitchFamily="34" charset="0"/>
                        </a:rPr>
                        <a:t>6</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10"/>
                  </a:ext>
                </a:extLst>
              </a:tr>
            </a:tbl>
          </a:graphicData>
        </a:graphic>
      </p:graphicFrame>
      <p:sp>
        <p:nvSpPr>
          <p:cNvPr id="13365" name="TextBox 3">
            <a:extLst>
              <a:ext uri="{FF2B5EF4-FFF2-40B4-BE49-F238E27FC236}">
                <a16:creationId xmlns:a16="http://schemas.microsoft.com/office/drawing/2014/main" id="{8025803C-869F-40BD-95F3-55466E37E25D}"/>
              </a:ext>
            </a:extLst>
          </p:cNvPr>
          <p:cNvSpPr txBox="1">
            <a:spLocks noChangeArrowheads="1"/>
          </p:cNvSpPr>
          <p:nvPr/>
        </p:nvSpPr>
        <p:spPr bwMode="auto">
          <a:xfrm>
            <a:off x="2600437" y="6527667"/>
            <a:ext cx="39431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tx2"/>
              </a:buClr>
              <a:buSzPct val="65000"/>
              <a:buFont typeface="Wingdings" panose="05000000000000000000" pitchFamily="2" charset="2"/>
              <a:buChar char="u"/>
              <a:defRPr sz="26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hlink"/>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9pPr>
          </a:lstStyle>
          <a:p>
            <a:pPr>
              <a:spcBef>
                <a:spcPct val="0"/>
              </a:spcBef>
              <a:buClrTx/>
              <a:buSzTx/>
              <a:buFontTx/>
              <a:buNone/>
            </a:pPr>
            <a:r>
              <a:rPr lang="en-CA" altLang="en-US" sz="1400" b="1">
                <a:solidFill>
                  <a:srgbClr val="FFCC00"/>
                </a:solidFill>
                <a:latin typeface="Times New Roman" panose="02020603050405020304" pitchFamily="18" charset="0"/>
              </a:rPr>
              <a:t>** you need a minimum of 24 credits to graduate</a:t>
            </a:r>
            <a:endParaRPr lang="en-US" altLang="en-US" sz="1400" b="1">
              <a:solidFill>
                <a:srgbClr val="FFCC00"/>
              </a:solidFill>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advTm="47969"/>
    </mc:Choice>
    <mc:Fallback>
      <p:transition advTm="47969"/>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1E1E5C"/>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115DFA4B-DCAD-4001-941C-9592A3F30C38}"/>
              </a:ext>
            </a:extLst>
          </p:cNvPr>
          <p:cNvSpPr>
            <a:spLocks noGrp="1" noChangeArrowheads="1"/>
          </p:cNvSpPr>
          <p:nvPr>
            <p:ph type="title"/>
          </p:nvPr>
        </p:nvSpPr>
        <p:spPr>
          <a:xfrm>
            <a:off x="685800" y="98612"/>
            <a:ext cx="7772400" cy="838200"/>
          </a:xfrm>
        </p:spPr>
        <p:txBody>
          <a:bodyPr/>
          <a:lstStyle/>
          <a:p>
            <a:pPr algn="ctr" eaLnBrk="1" hangingPunct="1"/>
            <a:r>
              <a:rPr lang="en-US" altLang="en-US" err="1">
                <a:latin typeface="Arial Black" panose="020B0A04020102020204" pitchFamily="34" charset="0"/>
              </a:rPr>
              <a:t>Honour</a:t>
            </a:r>
            <a:r>
              <a:rPr lang="en-US" altLang="en-US">
                <a:latin typeface="Arial Black" panose="020B0A04020102020204" pitchFamily="34" charset="0"/>
              </a:rPr>
              <a:t> Roll English</a:t>
            </a:r>
          </a:p>
        </p:txBody>
      </p:sp>
      <p:graphicFrame>
        <p:nvGraphicFramePr>
          <p:cNvPr id="22584" name="Group 56">
            <a:extLst>
              <a:ext uri="{FF2B5EF4-FFF2-40B4-BE49-F238E27FC236}">
                <a16:creationId xmlns:a16="http://schemas.microsoft.com/office/drawing/2014/main" id="{4B31CDCD-1071-4F39-9508-ABDED1FAB60A}"/>
              </a:ext>
            </a:extLst>
          </p:cNvPr>
          <p:cNvGraphicFramePr>
            <a:graphicFrameLocks noGrp="1"/>
          </p:cNvGraphicFramePr>
          <p:nvPr>
            <p:extLst>
              <p:ext uri="{D42A27DB-BD31-4B8C-83A1-F6EECF244321}">
                <p14:modId xmlns:p14="http://schemas.microsoft.com/office/powerpoint/2010/main" val="45576750"/>
              </p:ext>
            </p:extLst>
          </p:nvPr>
        </p:nvGraphicFramePr>
        <p:xfrm>
          <a:off x="228600" y="1066800"/>
          <a:ext cx="8686800" cy="4439414"/>
        </p:xfrm>
        <a:graphic>
          <a:graphicData uri="http://schemas.openxmlformats.org/drawingml/2006/table">
            <a:tbl>
              <a:tblPr/>
              <a:tblGrid>
                <a:gridCol w="28194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tblGrid>
              <a:tr h="457200">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2400" b="0" i="0" u="none" strike="noStrike" cap="none" normalizeH="0" baseline="0">
                          <a:ln>
                            <a:noFill/>
                          </a:ln>
                          <a:solidFill>
                            <a:schemeClr val="tx1"/>
                          </a:solidFill>
                          <a:effectLst/>
                          <a:latin typeface="Arial Black" pitchFamily="34" charset="0"/>
                        </a:rPr>
                        <a:t>GRADE 10</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2400" b="0" i="0" u="none" strike="noStrike" cap="none" normalizeH="0" baseline="0">
                          <a:ln>
                            <a:noFill/>
                          </a:ln>
                          <a:solidFill>
                            <a:schemeClr val="tx1"/>
                          </a:solidFill>
                          <a:effectLst/>
                          <a:latin typeface="Arial Black" pitchFamily="34" charset="0"/>
                        </a:rPr>
                        <a:t>GRADE 11</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2400" b="0" i="0" u="none" strike="noStrike" cap="none" normalizeH="0" baseline="0">
                          <a:ln>
                            <a:noFill/>
                          </a:ln>
                          <a:solidFill>
                            <a:schemeClr val="tx1"/>
                          </a:solidFill>
                          <a:effectLst/>
                          <a:latin typeface="Arial Black" pitchFamily="34" charset="0"/>
                        </a:rPr>
                        <a:t>GRADE 12</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9462">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Catholic Studies 10</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Catholic Studies 20</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Catholic Studies 30</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1929">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English 10</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English 20</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English 30</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4323">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kumimoji="0" lang="en-US" sz="1800" b="1" i="0" u="none" strike="noStrike" cap="none" normalizeH="0" baseline="0">
                          <a:ln>
                            <a:noFill/>
                          </a:ln>
                          <a:solidFill>
                            <a:schemeClr val="tx1"/>
                          </a:solidFill>
                          <a:effectLst/>
                          <a:latin typeface="Arial" pitchFamily="34" charset="0"/>
                          <a:cs typeface="Arial" pitchFamily="34" charset="0"/>
                        </a:rPr>
                        <a:t>History OR Indigenous Studies 10</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kumimoji="0" lang="en-US" sz="1800" b="1" i="0" u="none" strike="noStrike" cap="none" normalizeH="0" baseline="0">
                          <a:ln>
                            <a:noFill/>
                          </a:ln>
                          <a:solidFill>
                            <a:schemeClr val="tx1"/>
                          </a:solidFill>
                          <a:effectLst/>
                          <a:latin typeface="Arial" pitchFamily="34" charset="0"/>
                          <a:cs typeface="Arial" pitchFamily="34" charset="0"/>
                        </a:rPr>
                        <a:t>one Math 20</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History OR Indigenous Studies 30</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0489">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kumimoji="0" lang="en-US" sz="1800" b="1" i="0" u="none" strike="noStrike" cap="none" normalizeH="0" baseline="0">
                          <a:ln>
                            <a:noFill/>
                          </a:ln>
                          <a:solidFill>
                            <a:schemeClr val="tx1"/>
                          </a:solidFill>
                          <a:effectLst/>
                          <a:latin typeface="Arial" pitchFamily="34" charset="0"/>
                          <a:cs typeface="Arial" pitchFamily="34" charset="0"/>
                        </a:rPr>
                        <a:t>Financial Literacy 10</a:t>
                      </a: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endParaRPr kumimoji="0" lang="en-US" sz="1800" b="1" i="0" u="none" strike="noStrike" cap="none" normalizeH="0" baseline="0">
                        <a:ln>
                          <a:noFill/>
                        </a:ln>
                        <a:solidFill>
                          <a:schemeClr val="tx1"/>
                        </a:solidFill>
                        <a:effectLst/>
                        <a:latin typeface="Arial" pitchFamily="34" charset="0"/>
                        <a:cs typeface="Arial" pitchFamily="34"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kumimoji="0" lang="en-US" sz="1800" b="1" i="0" u="none" strike="noStrike" cap="none" normalizeH="0" baseline="0">
                          <a:ln>
                            <a:noFill/>
                          </a:ln>
                          <a:solidFill>
                            <a:schemeClr val="tx1"/>
                          </a:solidFill>
                          <a:effectLst/>
                          <a:latin typeface="Arial" pitchFamily="34" charset="0"/>
                          <a:cs typeface="Arial" pitchFamily="34" charset="0"/>
                        </a:rPr>
                        <a:t>one Science 20</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one Math 30</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31929">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one Math 10</a:t>
                      </a:r>
                      <a:endParaRPr lang="en-US" sz="1800" b="1" i="0" u="none" strike="noStrike" cap="none" normalizeH="0" baseline="0">
                        <a:ln>
                          <a:noFill/>
                        </a:ln>
                        <a:solidFill>
                          <a:schemeClr val="tx1"/>
                        </a:solidFill>
                        <a:effectLst/>
                        <a:latin typeface="Arial"/>
                        <a:cs typeface="Arial"/>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Level 20 elective</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one Science 30</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31929">
                <a:tc>
                  <a:txBody>
                    <a:bodyPr/>
                    <a:lstStyle/>
                    <a:p>
                      <a:pPr marL="0" marR="0" lvl="0" indent="0" algn="ctr" rtl="0" eaLnBrk="0" fontAlgn="base" latinLnBrk="0" hangingPunct="0">
                        <a:lnSpc>
                          <a:spcPct val="100000"/>
                        </a:lnSpc>
                        <a:spcBef>
                          <a:spcPct val="20000"/>
                        </a:spcBef>
                        <a:spcAft>
                          <a:spcPct val="0"/>
                        </a:spcAft>
                        <a:buClr>
                          <a:schemeClr val="accent2"/>
                        </a:buClr>
                        <a:buSzPct val="80000"/>
                        <a:buFont typeface="Wingdings" pitchFamily="2" charset="2"/>
                        <a:buNone/>
                      </a:pPr>
                      <a:r>
                        <a:rPr lang="en-US" sz="1800" b="1" i="0" u="none" strike="noStrike" cap="none" normalizeH="0" baseline="0">
                          <a:ln>
                            <a:noFill/>
                          </a:ln>
                          <a:solidFill>
                            <a:schemeClr val="tx1"/>
                          </a:solidFill>
                          <a:effectLst/>
                          <a:latin typeface="Arial"/>
                          <a:cs typeface="Arial"/>
                        </a:rPr>
                        <a:t>Science 10</a:t>
                      </a:r>
                      <a:endParaRPr kumimoji="0" lang="en-US" sz="1800" b="1" i="0" u="none" strike="noStrike" cap="none" normalizeH="0" baseline="0">
                        <a:ln>
                          <a:noFill/>
                        </a:ln>
                        <a:solidFill>
                          <a:schemeClr val="tx1"/>
                        </a:solidFill>
                        <a:effectLst/>
                        <a:latin typeface="Arial" pitchFamily="34" charset="0"/>
                        <a:cs typeface="Arial" pitchFamily="34"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Level 20 elective</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Level 30 elective</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31929">
                <a:tc>
                  <a:txBody>
                    <a:bodyPr/>
                    <a:lstStyle/>
                    <a:p>
                      <a:pPr marL="0" marR="0" lvl="0" indent="0" algn="ctr" rtl="0" eaLnBrk="0" fontAlgn="base" latinLnBrk="0" hangingPunct="0">
                        <a:lnSpc>
                          <a:spcPct val="100000"/>
                        </a:lnSpc>
                        <a:spcBef>
                          <a:spcPct val="20000"/>
                        </a:spcBef>
                        <a:spcAft>
                          <a:spcPct val="0"/>
                        </a:spcAft>
                        <a:buClr>
                          <a:schemeClr val="accent2"/>
                        </a:buClr>
                        <a:buSzPct val="80000"/>
                        <a:buFont typeface="Wingdings" pitchFamily="2" charset="2"/>
                        <a:buNone/>
                      </a:pPr>
                      <a:r>
                        <a:rPr kumimoji="0" lang="en-US" sz="1800" b="1" i="0" u="none" strike="noStrike" cap="none" normalizeH="0" baseline="0">
                          <a:ln>
                            <a:noFill/>
                          </a:ln>
                          <a:solidFill>
                            <a:schemeClr val="tx1"/>
                          </a:solidFill>
                          <a:effectLst/>
                          <a:latin typeface="Arial" pitchFamily="34" charset="0"/>
                          <a:cs typeface="Arial" pitchFamily="34" charset="0"/>
                        </a:rPr>
                        <a:t>Level 10 elective</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Level 20 elective</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Level 30 elective</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mc:Choice xmlns:p14="http://schemas.microsoft.com/office/powerpoint/2010/main" Requires="p14">
      <p:transition p14:dur="0" advTm="39762"/>
    </mc:Choice>
    <mc:Fallback>
      <p:transition advTm="39762"/>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1E1E5C"/>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115DFA4B-DCAD-4001-941C-9592A3F30C38}"/>
              </a:ext>
            </a:extLst>
          </p:cNvPr>
          <p:cNvSpPr>
            <a:spLocks noGrp="1" noChangeArrowheads="1"/>
          </p:cNvSpPr>
          <p:nvPr>
            <p:ph type="title"/>
          </p:nvPr>
        </p:nvSpPr>
        <p:spPr>
          <a:xfrm>
            <a:off x="685800" y="98612"/>
            <a:ext cx="7772400" cy="838200"/>
          </a:xfrm>
        </p:spPr>
        <p:txBody>
          <a:bodyPr/>
          <a:lstStyle/>
          <a:p>
            <a:pPr algn="ctr" eaLnBrk="1" hangingPunct="1"/>
            <a:r>
              <a:rPr lang="en-US" altLang="en-US" err="1">
                <a:latin typeface="Arial Black" panose="020B0A04020102020204" pitchFamily="34" charset="0"/>
              </a:rPr>
              <a:t>Honour</a:t>
            </a:r>
            <a:r>
              <a:rPr lang="en-US" altLang="en-US">
                <a:latin typeface="Arial Black" panose="020B0A04020102020204" pitchFamily="34" charset="0"/>
              </a:rPr>
              <a:t> Roll French</a:t>
            </a:r>
          </a:p>
        </p:txBody>
      </p:sp>
      <p:graphicFrame>
        <p:nvGraphicFramePr>
          <p:cNvPr id="22584" name="Group 56">
            <a:extLst>
              <a:ext uri="{FF2B5EF4-FFF2-40B4-BE49-F238E27FC236}">
                <a16:creationId xmlns:a16="http://schemas.microsoft.com/office/drawing/2014/main" id="{4B31CDCD-1071-4F39-9508-ABDED1FAB60A}"/>
              </a:ext>
            </a:extLst>
          </p:cNvPr>
          <p:cNvGraphicFramePr>
            <a:graphicFrameLocks noGrp="1"/>
          </p:cNvGraphicFramePr>
          <p:nvPr>
            <p:extLst>
              <p:ext uri="{D42A27DB-BD31-4B8C-83A1-F6EECF244321}">
                <p14:modId xmlns:p14="http://schemas.microsoft.com/office/powerpoint/2010/main" val="4196794217"/>
              </p:ext>
            </p:extLst>
          </p:nvPr>
        </p:nvGraphicFramePr>
        <p:xfrm>
          <a:off x="228600" y="1066800"/>
          <a:ext cx="8686800" cy="4875585"/>
        </p:xfrm>
        <a:graphic>
          <a:graphicData uri="http://schemas.openxmlformats.org/drawingml/2006/table">
            <a:tbl>
              <a:tblPr/>
              <a:tblGrid>
                <a:gridCol w="28194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tblGrid>
              <a:tr h="457200">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2400" b="0" i="0" u="none" strike="noStrike" cap="none" normalizeH="0" baseline="0">
                          <a:ln>
                            <a:noFill/>
                          </a:ln>
                          <a:solidFill>
                            <a:schemeClr val="tx1"/>
                          </a:solidFill>
                          <a:effectLst/>
                          <a:latin typeface="Arial Black" pitchFamily="34" charset="0"/>
                        </a:rPr>
                        <a:t>GRADE 10</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2400" b="0" i="0" u="none" strike="noStrike" cap="none" normalizeH="0" baseline="0">
                          <a:ln>
                            <a:noFill/>
                          </a:ln>
                          <a:solidFill>
                            <a:schemeClr val="tx1"/>
                          </a:solidFill>
                          <a:effectLst/>
                          <a:latin typeface="Arial Black" pitchFamily="34" charset="0"/>
                        </a:rPr>
                        <a:t>GRADE 11</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2400" b="0" i="0" u="none" strike="noStrike" cap="none" normalizeH="0" baseline="0">
                          <a:ln>
                            <a:noFill/>
                          </a:ln>
                          <a:solidFill>
                            <a:schemeClr val="tx1"/>
                          </a:solidFill>
                          <a:effectLst/>
                          <a:latin typeface="Arial Black" pitchFamily="34" charset="0"/>
                        </a:rPr>
                        <a:t>GRADE 12</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9462">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Études </a:t>
                      </a:r>
                      <a:r>
                        <a:rPr kumimoji="0" lang="en-US" sz="1800" b="1" i="0" u="none" strike="noStrike" cap="none" normalizeH="0" baseline="0" err="1">
                          <a:ln>
                            <a:noFill/>
                          </a:ln>
                          <a:solidFill>
                            <a:schemeClr val="tx1"/>
                          </a:solidFill>
                          <a:effectLst/>
                          <a:latin typeface="Arial" pitchFamily="34" charset="0"/>
                          <a:cs typeface="Arial" pitchFamily="34" charset="0"/>
                        </a:rPr>
                        <a:t>catholiques</a:t>
                      </a:r>
                      <a:r>
                        <a:rPr kumimoji="0" lang="en-US" sz="1800" b="1" i="0" u="none" strike="noStrike" cap="none" normalizeH="0" baseline="0">
                          <a:ln>
                            <a:noFill/>
                          </a:ln>
                          <a:solidFill>
                            <a:schemeClr val="tx1"/>
                          </a:solidFill>
                          <a:effectLst/>
                          <a:latin typeface="Arial" pitchFamily="34" charset="0"/>
                          <a:cs typeface="Arial" pitchFamily="34" charset="0"/>
                        </a:rPr>
                        <a:t> 10</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Études </a:t>
                      </a:r>
                      <a:r>
                        <a:rPr kumimoji="0" lang="en-US" sz="1800" b="1" i="0" u="none" strike="noStrike" cap="none" normalizeH="0" baseline="0" err="1">
                          <a:ln>
                            <a:noFill/>
                          </a:ln>
                          <a:solidFill>
                            <a:schemeClr val="tx1"/>
                          </a:solidFill>
                          <a:effectLst/>
                          <a:latin typeface="Arial" pitchFamily="34" charset="0"/>
                          <a:cs typeface="Arial" pitchFamily="34" charset="0"/>
                        </a:rPr>
                        <a:t>catholiques</a:t>
                      </a:r>
                      <a:r>
                        <a:rPr kumimoji="0" lang="en-US" sz="1800" b="1" i="0" u="none" strike="noStrike" cap="none" normalizeH="0" baseline="0">
                          <a:ln>
                            <a:noFill/>
                          </a:ln>
                          <a:solidFill>
                            <a:schemeClr val="tx1"/>
                          </a:solidFill>
                          <a:effectLst/>
                          <a:latin typeface="Arial" pitchFamily="34" charset="0"/>
                          <a:cs typeface="Arial" pitchFamily="34" charset="0"/>
                        </a:rPr>
                        <a:t> 20</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Études </a:t>
                      </a:r>
                      <a:r>
                        <a:rPr kumimoji="0" lang="en-US" sz="1800" b="1" i="0" u="none" strike="noStrike" cap="none" normalizeH="0" baseline="0" err="1">
                          <a:ln>
                            <a:noFill/>
                          </a:ln>
                          <a:solidFill>
                            <a:schemeClr val="tx1"/>
                          </a:solidFill>
                          <a:effectLst/>
                          <a:latin typeface="Arial" pitchFamily="34" charset="0"/>
                          <a:cs typeface="Arial" pitchFamily="34" charset="0"/>
                        </a:rPr>
                        <a:t>catholiques</a:t>
                      </a:r>
                      <a:r>
                        <a:rPr kumimoji="0" lang="en-US" sz="1800" b="1" i="0" u="none" strike="noStrike" cap="none" normalizeH="0" baseline="0">
                          <a:ln>
                            <a:noFill/>
                          </a:ln>
                          <a:solidFill>
                            <a:schemeClr val="tx1"/>
                          </a:solidFill>
                          <a:effectLst/>
                          <a:latin typeface="Arial" pitchFamily="34" charset="0"/>
                          <a:cs typeface="Arial" pitchFamily="34" charset="0"/>
                        </a:rPr>
                        <a:t> 30</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1929">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English 10/ </a:t>
                      </a:r>
                      <a:r>
                        <a:rPr kumimoji="0" lang="en-US" sz="1800" b="1" i="0" u="none" strike="noStrike" cap="none" normalizeH="0" baseline="0" err="1">
                          <a:ln>
                            <a:noFill/>
                          </a:ln>
                          <a:solidFill>
                            <a:schemeClr val="tx1"/>
                          </a:solidFill>
                          <a:effectLst/>
                          <a:latin typeface="Arial" pitchFamily="34" charset="0"/>
                          <a:cs typeface="Arial" pitchFamily="34" charset="0"/>
                        </a:rPr>
                        <a:t>Français</a:t>
                      </a:r>
                      <a:r>
                        <a:rPr kumimoji="0" lang="en-US" sz="1800" b="1" i="0" u="none" strike="noStrike" cap="none" normalizeH="0" baseline="0">
                          <a:ln>
                            <a:noFill/>
                          </a:ln>
                          <a:solidFill>
                            <a:schemeClr val="tx1"/>
                          </a:solidFill>
                          <a:effectLst/>
                          <a:latin typeface="Arial" pitchFamily="34" charset="0"/>
                          <a:cs typeface="Arial" pitchFamily="34" charset="0"/>
                        </a:rPr>
                        <a:t> immersion 10</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English 20/ </a:t>
                      </a:r>
                      <a:r>
                        <a:rPr kumimoji="0" lang="en-US" sz="1800" b="1" i="0" u="none" strike="noStrike" cap="none" normalizeH="0" baseline="0" err="1">
                          <a:ln>
                            <a:noFill/>
                          </a:ln>
                          <a:solidFill>
                            <a:schemeClr val="tx1"/>
                          </a:solidFill>
                          <a:effectLst/>
                          <a:latin typeface="Arial" pitchFamily="34" charset="0"/>
                          <a:cs typeface="Arial" pitchFamily="34" charset="0"/>
                        </a:rPr>
                        <a:t>Français</a:t>
                      </a:r>
                      <a:r>
                        <a:rPr kumimoji="0" lang="en-US" sz="1800" b="1" i="0" u="none" strike="noStrike" cap="none" normalizeH="0" baseline="0">
                          <a:ln>
                            <a:noFill/>
                          </a:ln>
                          <a:solidFill>
                            <a:schemeClr val="tx1"/>
                          </a:solidFill>
                          <a:effectLst/>
                          <a:latin typeface="Arial" pitchFamily="34" charset="0"/>
                          <a:cs typeface="Arial" pitchFamily="34" charset="0"/>
                        </a:rPr>
                        <a:t> immersion 20</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English 30/ </a:t>
                      </a:r>
                      <a:r>
                        <a:rPr kumimoji="0" lang="en-US" sz="1800" b="1" i="0" u="none" strike="noStrike" cap="none" normalizeH="0" baseline="0" err="1">
                          <a:ln>
                            <a:noFill/>
                          </a:ln>
                          <a:solidFill>
                            <a:schemeClr val="tx1"/>
                          </a:solidFill>
                          <a:effectLst/>
                          <a:latin typeface="Arial" pitchFamily="34" charset="0"/>
                          <a:cs typeface="Arial" pitchFamily="34" charset="0"/>
                        </a:rPr>
                        <a:t>Français</a:t>
                      </a:r>
                      <a:r>
                        <a:rPr kumimoji="0" lang="en-US" sz="1800" b="1" i="0" u="none" strike="noStrike" cap="none" normalizeH="0" baseline="0">
                          <a:ln>
                            <a:noFill/>
                          </a:ln>
                          <a:solidFill>
                            <a:schemeClr val="tx1"/>
                          </a:solidFill>
                          <a:effectLst/>
                          <a:latin typeface="Arial" pitchFamily="34" charset="0"/>
                          <a:cs typeface="Arial" pitchFamily="34" charset="0"/>
                        </a:rPr>
                        <a:t> immersion 30</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4323">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kumimoji="0" lang="en-US" sz="1800" b="1" i="0" u="none" strike="noStrike" cap="none" normalizeH="0" baseline="0" err="1">
                          <a:ln>
                            <a:noFill/>
                          </a:ln>
                          <a:solidFill>
                            <a:schemeClr val="tx1"/>
                          </a:solidFill>
                          <a:effectLst/>
                          <a:latin typeface="Arial" pitchFamily="34" charset="0"/>
                          <a:cs typeface="Arial" pitchFamily="34" charset="0"/>
                        </a:rPr>
                        <a:t>Histoire</a:t>
                      </a:r>
                      <a:r>
                        <a:rPr kumimoji="0" lang="en-US" sz="1800" b="1" i="0" u="none" strike="noStrike" cap="none" normalizeH="0" baseline="0">
                          <a:ln>
                            <a:noFill/>
                          </a:ln>
                          <a:solidFill>
                            <a:schemeClr val="tx1"/>
                          </a:solidFill>
                          <a:effectLst/>
                          <a:latin typeface="Arial" pitchFamily="34" charset="0"/>
                          <a:cs typeface="Arial" pitchFamily="34" charset="0"/>
                        </a:rPr>
                        <a:t> 10</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kumimoji="0" lang="en-US" sz="1800" b="1" i="0" u="none" strike="noStrike" cap="none" normalizeH="0" baseline="0">
                          <a:ln>
                            <a:noFill/>
                          </a:ln>
                          <a:solidFill>
                            <a:schemeClr val="tx1"/>
                          </a:solidFill>
                          <a:effectLst/>
                          <a:latin typeface="Arial" pitchFamily="34" charset="0"/>
                          <a:cs typeface="Arial" pitchFamily="34" charset="0"/>
                        </a:rPr>
                        <a:t>one Math 20</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Sciences </a:t>
                      </a:r>
                      <a:r>
                        <a:rPr kumimoji="0" lang="en-US" sz="1800" b="1" i="0" u="none" strike="noStrike" cap="none" normalizeH="0" baseline="0" err="1">
                          <a:ln>
                            <a:noFill/>
                          </a:ln>
                          <a:solidFill>
                            <a:schemeClr val="tx1"/>
                          </a:solidFill>
                          <a:effectLst/>
                          <a:latin typeface="Arial" pitchFamily="34" charset="0"/>
                          <a:cs typeface="Arial" pitchFamily="34" charset="0"/>
                        </a:rPr>
                        <a:t>sociales</a:t>
                      </a:r>
                      <a:r>
                        <a:rPr kumimoji="0" lang="en-US" sz="1800" b="1" i="0" u="none" strike="noStrike" cap="none" normalizeH="0" baseline="0">
                          <a:ln>
                            <a:noFill/>
                          </a:ln>
                          <a:solidFill>
                            <a:schemeClr val="tx1"/>
                          </a:solidFill>
                          <a:effectLst/>
                          <a:latin typeface="Arial" pitchFamily="34" charset="0"/>
                          <a:cs typeface="Arial" pitchFamily="34" charset="0"/>
                        </a:rPr>
                        <a:t> immersion 30</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0489">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kumimoji="0" lang="en-US" sz="1800" b="1" i="0" u="none" strike="noStrike" cap="none" normalizeH="0" baseline="0" err="1">
                          <a:ln>
                            <a:noFill/>
                          </a:ln>
                          <a:solidFill>
                            <a:schemeClr val="tx1"/>
                          </a:solidFill>
                          <a:effectLst/>
                          <a:latin typeface="Arial" pitchFamily="34" charset="0"/>
                          <a:cs typeface="Arial" pitchFamily="34" charset="0"/>
                        </a:rPr>
                        <a:t>Littératie</a:t>
                      </a:r>
                      <a:r>
                        <a:rPr kumimoji="0" lang="en-US" sz="1800" b="1" i="0" u="none" strike="noStrike" cap="none" normalizeH="0" baseline="0">
                          <a:ln>
                            <a:noFill/>
                          </a:ln>
                          <a:solidFill>
                            <a:schemeClr val="tx1"/>
                          </a:solidFill>
                          <a:effectLst/>
                          <a:latin typeface="Arial" pitchFamily="34" charset="0"/>
                          <a:cs typeface="Arial" pitchFamily="34" charset="0"/>
                        </a:rPr>
                        <a:t> financière 10</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kumimoji="0" lang="en-US" sz="1800" b="1" i="0" u="none" strike="noStrike" cap="none" normalizeH="0" baseline="0">
                          <a:ln>
                            <a:noFill/>
                          </a:ln>
                          <a:solidFill>
                            <a:schemeClr val="tx1"/>
                          </a:solidFill>
                          <a:effectLst/>
                          <a:latin typeface="Arial" pitchFamily="34" charset="0"/>
                          <a:cs typeface="Arial" pitchFamily="34" charset="0"/>
                        </a:rPr>
                        <a:t>one Science 20</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one Math 30</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31929">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fr-FR" sz="1800" b="1" i="0" u="none" strike="noStrike" cap="none" normalizeH="0" baseline="0">
                          <a:ln>
                            <a:noFill/>
                          </a:ln>
                          <a:solidFill>
                            <a:schemeClr val="tx1"/>
                          </a:solidFill>
                          <a:effectLst/>
                          <a:latin typeface="Arial" pitchFamily="34" charset="0"/>
                          <a:cs typeface="Arial" pitchFamily="34" charset="0"/>
                        </a:rPr>
                        <a:t>Fondements de mathématiques et </a:t>
                      </a:r>
                      <a:r>
                        <a:rPr kumimoji="0" lang="fr-FR" sz="1800" b="1" i="0" u="none" strike="noStrike" cap="none" normalizeH="0" baseline="0" err="1">
                          <a:ln>
                            <a:noFill/>
                          </a:ln>
                          <a:solidFill>
                            <a:schemeClr val="tx1"/>
                          </a:solidFill>
                          <a:effectLst/>
                          <a:latin typeface="Arial" pitchFamily="34" charset="0"/>
                          <a:cs typeface="Arial" pitchFamily="34" charset="0"/>
                        </a:rPr>
                        <a:t>précalcul</a:t>
                      </a:r>
                      <a:r>
                        <a:rPr kumimoji="0" lang="fr-FR" sz="1800" b="1" i="0" u="none" strike="noStrike" cap="none" normalizeH="0" baseline="0">
                          <a:ln>
                            <a:noFill/>
                          </a:ln>
                          <a:solidFill>
                            <a:schemeClr val="tx1"/>
                          </a:solidFill>
                          <a:effectLst/>
                          <a:latin typeface="Arial" pitchFamily="34" charset="0"/>
                          <a:cs typeface="Arial" pitchFamily="34" charset="0"/>
                        </a:rPr>
                        <a:t> 10 </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Level 20 elective</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one Science 30</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31929">
                <a:tc>
                  <a:txBody>
                    <a:bodyPr/>
                    <a:lstStyle/>
                    <a:p>
                      <a:pPr marL="0" marR="0" lvl="0" indent="0" algn="ctr" rtl="0" eaLnBrk="0" fontAlgn="base" latinLnBrk="0" hangingPunct="0">
                        <a:lnSpc>
                          <a:spcPct val="100000"/>
                        </a:lnSpc>
                        <a:spcBef>
                          <a:spcPct val="20000"/>
                        </a:spcBef>
                        <a:spcAft>
                          <a:spcPct val="0"/>
                        </a:spcAft>
                        <a:buClr>
                          <a:schemeClr val="accent2"/>
                        </a:buClr>
                        <a:buSzPct val="80000"/>
                        <a:buFont typeface="Wingdings" pitchFamily="2" charset="2"/>
                        <a:buNone/>
                      </a:pPr>
                      <a:r>
                        <a:rPr lang="en-US" sz="1800" b="1" i="0" u="none" strike="noStrike" cap="none" normalizeH="0" baseline="0">
                          <a:ln>
                            <a:noFill/>
                          </a:ln>
                          <a:solidFill>
                            <a:schemeClr val="tx1"/>
                          </a:solidFill>
                          <a:effectLst/>
                          <a:latin typeface="Arial"/>
                          <a:cs typeface="Arial"/>
                        </a:rPr>
                        <a:t>Science 10</a:t>
                      </a:r>
                      <a:endParaRPr kumimoji="0" lang="en-US" sz="1800" b="1" i="0" u="none" strike="noStrike" cap="none" normalizeH="0" baseline="0">
                        <a:ln>
                          <a:noFill/>
                        </a:ln>
                        <a:solidFill>
                          <a:schemeClr val="tx1"/>
                        </a:solidFill>
                        <a:effectLst/>
                        <a:latin typeface="Arial" pitchFamily="34" charset="0"/>
                        <a:cs typeface="Arial" pitchFamily="34"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Level 20 elective</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Level 30 elective</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31929">
                <a:tc>
                  <a:txBody>
                    <a:bodyPr/>
                    <a:lstStyle/>
                    <a:p>
                      <a:pPr marL="0" marR="0" lvl="0" indent="0" algn="ctr" rtl="0" eaLnBrk="0" fontAlgn="base" latinLnBrk="0" hangingPunct="0">
                        <a:lnSpc>
                          <a:spcPct val="100000"/>
                        </a:lnSpc>
                        <a:spcBef>
                          <a:spcPct val="20000"/>
                        </a:spcBef>
                        <a:spcAft>
                          <a:spcPct val="0"/>
                        </a:spcAft>
                        <a:buClr>
                          <a:schemeClr val="accent2"/>
                        </a:buClr>
                        <a:buSzPct val="80000"/>
                        <a:buFont typeface="Wingdings" pitchFamily="2" charset="2"/>
                        <a:buNone/>
                      </a:pPr>
                      <a:r>
                        <a:rPr kumimoji="0" lang="en-US" sz="1800" b="1" i="0" u="none" strike="noStrike" cap="none" normalizeH="0" baseline="0">
                          <a:ln>
                            <a:noFill/>
                          </a:ln>
                          <a:solidFill>
                            <a:schemeClr val="tx1"/>
                          </a:solidFill>
                          <a:effectLst/>
                          <a:latin typeface="Arial" pitchFamily="34" charset="0"/>
                          <a:cs typeface="Arial" pitchFamily="34" charset="0"/>
                        </a:rPr>
                        <a:t>Level 10 elective</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Level 20 elective</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Level 30 elective</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27899752"/>
      </p:ext>
    </p:extLst>
  </p:cSld>
  <p:clrMapOvr>
    <a:masterClrMapping/>
  </p:clrMapOvr>
  <mc:AlternateContent xmlns:mc="http://schemas.openxmlformats.org/markup-compatibility/2006">
    <mc:Choice xmlns:p14="http://schemas.microsoft.com/office/powerpoint/2010/main" Requires="p14">
      <p:transition p14:dur="0" advTm="39762"/>
    </mc:Choice>
    <mc:Fallback>
      <p:transition advTm="3976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E1E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6462E-BA9A-6CC5-CD1D-97689FC1B57C}"/>
              </a:ext>
            </a:extLst>
          </p:cNvPr>
          <p:cNvSpPr>
            <a:spLocks noGrp="1"/>
          </p:cNvSpPr>
          <p:nvPr>
            <p:ph type="title"/>
          </p:nvPr>
        </p:nvSpPr>
        <p:spPr>
          <a:xfrm>
            <a:off x="1524000" y="196913"/>
            <a:ext cx="6096000" cy="1143000"/>
          </a:xfrm>
        </p:spPr>
        <p:txBody>
          <a:bodyPr/>
          <a:lstStyle/>
          <a:p>
            <a:pPr algn="ctr"/>
            <a:r>
              <a:rPr lang="en-CA"/>
              <a:t>GOALS For Today</a:t>
            </a:r>
          </a:p>
        </p:txBody>
      </p:sp>
      <p:sp>
        <p:nvSpPr>
          <p:cNvPr id="4099" name="Content Placeholder 2">
            <a:extLst>
              <a:ext uri="{FF2B5EF4-FFF2-40B4-BE49-F238E27FC236}">
                <a16:creationId xmlns:a16="http://schemas.microsoft.com/office/drawing/2014/main" id="{6A3DBFA8-B174-4221-8B94-1D6C7B2E8D61}"/>
              </a:ext>
            </a:extLst>
          </p:cNvPr>
          <p:cNvSpPr>
            <a:spLocks noGrp="1"/>
          </p:cNvSpPr>
          <p:nvPr>
            <p:ph idx="1"/>
          </p:nvPr>
        </p:nvSpPr>
        <p:spPr>
          <a:xfrm>
            <a:off x="476250" y="1482381"/>
            <a:ext cx="8191499" cy="4525963"/>
          </a:xfrm>
        </p:spPr>
        <p:txBody>
          <a:bodyPr>
            <a:normAutofit/>
          </a:bodyPr>
          <a:lstStyle/>
          <a:p>
            <a:pPr>
              <a:buClr>
                <a:schemeClr val="tx2">
                  <a:lumMod val="90000"/>
                </a:schemeClr>
              </a:buClr>
              <a:defRPr/>
            </a:pPr>
            <a:r>
              <a:rPr lang="en-US" altLang="en-US" sz="3200">
                <a:solidFill>
                  <a:srgbClr val="FFC000"/>
                </a:solidFill>
              </a:rPr>
              <a:t>Learn about graduation requirements</a:t>
            </a:r>
          </a:p>
          <a:p>
            <a:pPr>
              <a:buClr>
                <a:schemeClr val="tx2">
                  <a:lumMod val="90000"/>
                </a:schemeClr>
              </a:buClr>
              <a:defRPr/>
            </a:pPr>
            <a:endParaRPr lang="en-US" altLang="en-US" sz="3200">
              <a:solidFill>
                <a:srgbClr val="FFC000"/>
              </a:solidFill>
            </a:endParaRPr>
          </a:p>
          <a:p>
            <a:pPr>
              <a:buClr>
                <a:schemeClr val="tx2">
                  <a:lumMod val="90000"/>
                </a:schemeClr>
              </a:buClr>
              <a:defRPr/>
            </a:pPr>
            <a:r>
              <a:rPr lang="en-US" altLang="en-US" sz="3200">
                <a:solidFill>
                  <a:srgbClr val="FFC000"/>
                </a:solidFill>
              </a:rPr>
              <a:t>Learn about classes offered at Bethlehem</a:t>
            </a:r>
          </a:p>
          <a:p>
            <a:pPr>
              <a:buClr>
                <a:schemeClr val="tx2">
                  <a:lumMod val="90000"/>
                </a:schemeClr>
              </a:buClr>
              <a:defRPr/>
            </a:pPr>
            <a:endParaRPr lang="en-US" altLang="en-US" sz="3200">
              <a:solidFill>
                <a:srgbClr val="FFC000"/>
              </a:solidFill>
            </a:endParaRPr>
          </a:p>
          <a:p>
            <a:pPr indent="-305435">
              <a:buClr>
                <a:schemeClr val="tx2">
                  <a:lumMod val="90000"/>
                </a:schemeClr>
              </a:buClr>
              <a:defRPr/>
            </a:pPr>
            <a:r>
              <a:rPr lang="en-US" altLang="en-US" sz="3200">
                <a:solidFill>
                  <a:srgbClr val="FFC000"/>
                </a:solidFill>
              </a:rPr>
              <a:t>Select courses for the 2026-2027 school year</a:t>
            </a:r>
            <a:endParaRPr lang="en-US" altLang="en-US" sz="3200">
              <a:ln>
                <a:solidFill>
                  <a:prstClr val="black">
                    <a:lumMod val="75000"/>
                    <a:lumOff val="25000"/>
                    <a:alpha val="10000"/>
                  </a:prstClr>
                </a:solidFill>
              </a:ln>
              <a:solidFill>
                <a:srgbClr val="FFC000"/>
              </a:solidFill>
              <a:effectLst>
                <a:outerShdw blurRad="9525" dist="25400" dir="14640000" algn="tl" rotWithShape="0">
                  <a:prstClr val="black">
                    <a:alpha val="30000"/>
                  </a:prstClr>
                </a:outerShdw>
              </a:effectLst>
            </a:endParaRPr>
          </a:p>
        </p:txBody>
      </p:sp>
    </p:spTree>
  </p:cSld>
  <p:clrMapOvr>
    <a:masterClrMapping/>
  </p:clrMapOvr>
  <mc:AlternateContent xmlns:mc="http://schemas.openxmlformats.org/markup-compatibility/2006">
    <mc:Choice xmlns:p14="http://schemas.microsoft.com/office/powerpoint/2010/main" Requires="p14">
      <p:transition p14:dur="0" advTm="14365"/>
    </mc:Choice>
    <mc:Fallback>
      <p:transition advTm="1436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E1E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A1E58-54E1-B1F1-FE7E-5127E8852C81}"/>
              </a:ext>
            </a:extLst>
          </p:cNvPr>
          <p:cNvSpPr>
            <a:spLocks noGrp="1"/>
          </p:cNvSpPr>
          <p:nvPr>
            <p:ph type="title"/>
          </p:nvPr>
        </p:nvSpPr>
        <p:spPr>
          <a:xfrm>
            <a:off x="425196" y="-3073"/>
            <a:ext cx="8293608" cy="1143000"/>
          </a:xfrm>
        </p:spPr>
        <p:txBody>
          <a:bodyPr>
            <a:normAutofit/>
          </a:bodyPr>
          <a:lstStyle/>
          <a:p>
            <a:r>
              <a:rPr lang="en-CA" sz="3600" b="1"/>
              <a:t>Electives Video &amp; Descriptions</a:t>
            </a:r>
            <a:endParaRPr lang="en-CA" sz="3600"/>
          </a:p>
        </p:txBody>
      </p:sp>
      <p:sp>
        <p:nvSpPr>
          <p:cNvPr id="6" name="TextBox 5">
            <a:extLst>
              <a:ext uri="{FF2B5EF4-FFF2-40B4-BE49-F238E27FC236}">
                <a16:creationId xmlns:a16="http://schemas.microsoft.com/office/drawing/2014/main" id="{344814DB-B892-4930-688F-EED4F6FC397C}"/>
              </a:ext>
            </a:extLst>
          </p:cNvPr>
          <p:cNvSpPr txBox="1"/>
          <p:nvPr/>
        </p:nvSpPr>
        <p:spPr>
          <a:xfrm>
            <a:off x="230820" y="978456"/>
            <a:ext cx="8487984" cy="4905830"/>
          </a:xfrm>
          <a:prstGeom prst="rect">
            <a:avLst/>
          </a:prstGeom>
          <a:noFill/>
        </p:spPr>
        <p:txBody>
          <a:bodyPr wrap="square" lIns="91440" tIns="45720" rIns="91440" bIns="45720" anchor="t">
            <a:spAutoFit/>
          </a:bodyPr>
          <a:lstStyle/>
          <a:p>
            <a:pPr hangingPunct="0">
              <a:lnSpc>
                <a:spcPct val="125000"/>
              </a:lnSpc>
            </a:pPr>
            <a:r>
              <a:rPr lang="en-GB" sz="1800" b="1" kern="1400">
                <a:effectLst/>
                <a:latin typeface="Arial" panose="020B0604020202020204" pitchFamily="34" charset="0"/>
                <a:ea typeface="Arial" panose="020B0604020202020204" pitchFamily="34" charset="0"/>
                <a:cs typeface="Gill Sans MT" panose="020B0502020104020203" pitchFamily="34" charset="0"/>
              </a:rPr>
              <a:t>Holocaust &amp; Genocide Studies 20L</a:t>
            </a:r>
            <a:endParaRPr lang="en-CA" sz="2000" kern="1400">
              <a:effectLst/>
              <a:latin typeface="Gill Sans MT" panose="020B0502020104020203" pitchFamily="34" charset="0"/>
              <a:ea typeface="Yu Mincho" panose="02020400000000000000" pitchFamily="18" charset="-128"/>
              <a:cs typeface="Gill Sans MT" panose="020B0502020104020203" pitchFamily="34" charset="0"/>
            </a:endParaRPr>
          </a:p>
          <a:p>
            <a:pPr hangingPunct="0">
              <a:lnSpc>
                <a:spcPct val="125000"/>
              </a:lnSpc>
            </a:pPr>
            <a:r>
              <a:rPr lang="en-GB" kern="1400">
                <a:effectLst/>
                <a:latin typeface="Arial"/>
                <a:ea typeface="Arial" panose="020B0604020202020204" pitchFamily="34" charset="0"/>
                <a:cs typeface="Arial"/>
              </a:rPr>
              <a:t>This course examines how modern genocides occur, focusing on the Holocaust. Students explore how social conditions, propaganda, and human behaviour can lead to persecution and mass violence, and how international human rights laws formed in response. Case studies including the Armenian Genocide, the Holodomor, the Holocaust, and other recognized genocides, help students understand the development of international law and the challenges of preventing future atrocities.</a:t>
            </a:r>
          </a:p>
          <a:p>
            <a:pPr>
              <a:lnSpc>
                <a:spcPct val="125000"/>
              </a:lnSpc>
            </a:pPr>
            <a:endParaRPr lang="en-GB" kern="1400">
              <a:latin typeface="Arial" panose="020B0604020202020204" pitchFamily="34" charset="0"/>
              <a:ea typeface="Yu Mincho" panose="02020400000000000000" pitchFamily="18" charset="-128"/>
              <a:cs typeface="Arial" panose="020B0604020202020204" pitchFamily="34" charset="0"/>
            </a:endParaRPr>
          </a:p>
          <a:p>
            <a:pPr>
              <a:lnSpc>
                <a:spcPct val="125000"/>
              </a:lnSpc>
            </a:pPr>
            <a:r>
              <a:rPr lang="en-GB" b="1" kern="1400">
                <a:latin typeface="Arial"/>
                <a:ea typeface="Yu Mincho"/>
                <a:cs typeface="Arial"/>
              </a:rPr>
              <a:t>Creative Writing 30L</a:t>
            </a:r>
          </a:p>
          <a:p>
            <a:pPr>
              <a:lnSpc>
                <a:spcPct val="125000"/>
              </a:lnSpc>
            </a:pPr>
            <a:r>
              <a:rPr lang="en-GB" kern="1400">
                <a:solidFill>
                  <a:srgbClr val="FFFFFF"/>
                </a:solidFill>
                <a:latin typeface="Arial"/>
                <a:ea typeface="Yu Mincho" panose="02020400000000000000" pitchFamily="18" charset="-128"/>
                <a:cs typeface="Arial"/>
              </a:rPr>
              <a:t>Creative Writing 30 allows students to develop their personal writing voice while exploring forms such as poetry, short fiction, creative nonfiction, and multimedia storytelling. The course emphasizes the writing process, drafting, revising, and refining work, while encouraging creativity and experimentation. </a:t>
            </a:r>
          </a:p>
        </p:txBody>
      </p:sp>
    </p:spTree>
    <p:extLst>
      <p:ext uri="{BB962C8B-B14F-4D97-AF65-F5344CB8AC3E}">
        <p14:creationId xmlns:p14="http://schemas.microsoft.com/office/powerpoint/2010/main" val="3944975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E1E5C"/>
        </a:solidFill>
        <a:effectLst/>
      </p:bgPr>
    </p:bg>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572BB943-F6AA-4AB6-AFAD-72924CFFCCA8}"/>
              </a:ext>
            </a:extLst>
          </p:cNvPr>
          <p:cNvSpPr>
            <a:spLocks noGrp="1" noChangeArrowheads="1"/>
          </p:cNvSpPr>
          <p:nvPr>
            <p:ph type="title"/>
          </p:nvPr>
        </p:nvSpPr>
        <p:spPr>
          <a:xfrm>
            <a:off x="2749118" y="237304"/>
            <a:ext cx="6096000" cy="649942"/>
          </a:xfrm>
        </p:spPr>
        <p:txBody>
          <a:bodyPr>
            <a:normAutofit fontScale="90000"/>
          </a:bodyPr>
          <a:lstStyle/>
          <a:p>
            <a:r>
              <a:rPr lang="en-CA" altLang="en-US" sz="4000">
                <a:latin typeface="Arial Black" panose="020B0A04020102020204" pitchFamily="34" charset="0"/>
              </a:rPr>
              <a:t>Electives - Grade 10</a:t>
            </a:r>
          </a:p>
        </p:txBody>
      </p:sp>
      <p:sp>
        <p:nvSpPr>
          <p:cNvPr id="3" name="TextBox 2">
            <a:extLst>
              <a:ext uri="{FF2B5EF4-FFF2-40B4-BE49-F238E27FC236}">
                <a16:creationId xmlns:a16="http://schemas.microsoft.com/office/drawing/2014/main" id="{7408A921-C199-9BBC-4164-F9C62C60E529}"/>
              </a:ext>
            </a:extLst>
          </p:cNvPr>
          <p:cNvSpPr txBox="1"/>
          <p:nvPr/>
        </p:nvSpPr>
        <p:spPr>
          <a:xfrm>
            <a:off x="441313" y="66800"/>
            <a:ext cx="8524001" cy="7171194"/>
          </a:xfrm>
          <a:prstGeom prst="rect">
            <a:avLst/>
          </a:prstGeom>
          <a:noFill/>
        </p:spPr>
        <p:txBody>
          <a:bodyPr wrap="square" lIns="91440" tIns="45720" rIns="91440" bIns="45720" rtlCol="0" anchor="t">
            <a:spAutoFit/>
          </a:bodyPr>
          <a:lstStyle/>
          <a:p>
            <a:pPr marL="342900" indent="-342900">
              <a:buFont typeface="Wingdings" panose="05000000000000000000" pitchFamily="2" charset="2"/>
              <a:buChar char="q"/>
            </a:pPr>
            <a:r>
              <a:rPr lang="en-CA" sz="2200">
                <a:latin typeface="+mn-lt"/>
              </a:rPr>
              <a:t>Band 10</a:t>
            </a:r>
          </a:p>
          <a:p>
            <a:pPr marL="342900" indent="-342900">
              <a:buFont typeface="Wingdings" panose="05000000000000000000" pitchFamily="2" charset="2"/>
              <a:buChar char="q"/>
            </a:pPr>
            <a:r>
              <a:rPr lang="en-CA" sz="2200">
                <a:latin typeface="+mn-lt"/>
              </a:rPr>
              <a:t>Choral 10</a:t>
            </a:r>
          </a:p>
          <a:p>
            <a:pPr marL="342900" indent="-342900">
              <a:buFont typeface="Wingdings" panose="05000000000000000000" pitchFamily="2" charset="2"/>
              <a:buChar char="q"/>
            </a:pPr>
            <a:r>
              <a:rPr lang="en-CA" sz="2200">
                <a:latin typeface="+mn-lt"/>
              </a:rPr>
              <a:t>Dance 10</a:t>
            </a:r>
          </a:p>
          <a:p>
            <a:pPr marL="342900" indent="-342900">
              <a:buFont typeface="Wingdings" panose="05000000000000000000" pitchFamily="2" charset="2"/>
              <a:buChar char="q"/>
            </a:pPr>
            <a:r>
              <a:rPr lang="en-CA" sz="2200">
                <a:latin typeface="+mn-lt"/>
              </a:rPr>
              <a:t>Drama 10</a:t>
            </a:r>
          </a:p>
          <a:p>
            <a:pPr marL="342900" indent="-342900">
              <a:buFont typeface="Wingdings" panose="05000000000000000000" pitchFamily="2" charset="2"/>
              <a:buChar char="q"/>
            </a:pPr>
            <a:r>
              <a:rPr lang="en-CA" sz="2200"/>
              <a:t>Football 10 </a:t>
            </a:r>
            <a:r>
              <a:rPr lang="en-CA" sz="2200">
                <a:solidFill>
                  <a:srgbClr val="FFCC00"/>
                </a:solidFill>
              </a:rPr>
              <a:t>NEW</a:t>
            </a:r>
          </a:p>
          <a:p>
            <a:pPr marL="342900" indent="-342900">
              <a:buFont typeface="Wingdings" panose="05000000000000000000" pitchFamily="2" charset="2"/>
              <a:buChar char="q"/>
            </a:pPr>
            <a:r>
              <a:rPr lang="en-CA" sz="2200">
                <a:latin typeface="+mn-lt"/>
              </a:rPr>
              <a:t>Guitar 10</a:t>
            </a:r>
          </a:p>
          <a:p>
            <a:pPr marL="342900" indent="-342900">
              <a:buFont typeface="Wingdings" panose="05000000000000000000" pitchFamily="2" charset="2"/>
              <a:buChar char="q"/>
            </a:pPr>
            <a:r>
              <a:rPr lang="en-CA" sz="2200">
                <a:latin typeface="+mn-lt"/>
              </a:rPr>
              <a:t>Visual Arts 10</a:t>
            </a:r>
          </a:p>
          <a:p>
            <a:pPr marL="342900" indent="-342900">
              <a:buFont typeface="Wingdings" panose="05000000000000000000" pitchFamily="2" charset="2"/>
              <a:buChar char="q"/>
            </a:pPr>
            <a:r>
              <a:rPr lang="en-CA" sz="2200"/>
              <a:t>Visual Arts 10 Advanced </a:t>
            </a:r>
            <a:r>
              <a:rPr lang="en-CA" sz="2200">
                <a:solidFill>
                  <a:srgbClr val="FFCC00"/>
                </a:solidFill>
              </a:rPr>
              <a:t>NEW</a:t>
            </a:r>
          </a:p>
          <a:p>
            <a:pPr marL="342900" indent="-342900">
              <a:buFont typeface="Wingdings" panose="05000000000000000000" pitchFamily="2" charset="2"/>
              <a:buChar char="q"/>
            </a:pPr>
            <a:r>
              <a:rPr lang="en-CA" sz="2200"/>
              <a:t>Wellness 10 Basketball </a:t>
            </a:r>
            <a:r>
              <a:rPr lang="en-CA" sz="2200">
                <a:solidFill>
                  <a:srgbClr val="FFCC00"/>
                </a:solidFill>
              </a:rPr>
              <a:t>NEW</a:t>
            </a:r>
          </a:p>
          <a:p>
            <a:pPr marL="342900" indent="-342900">
              <a:buFont typeface="Wingdings" panose="05000000000000000000" pitchFamily="2" charset="2"/>
              <a:buChar char="q"/>
            </a:pPr>
            <a:r>
              <a:rPr lang="en-CA" sz="2200">
                <a:latin typeface="+mn-lt"/>
              </a:rPr>
              <a:t>Ukrainian Language Arts 10</a:t>
            </a:r>
          </a:p>
          <a:p>
            <a:pPr marL="342900" indent="-342900">
              <a:buFont typeface="Wingdings" panose="05000000000000000000" pitchFamily="2" charset="2"/>
              <a:buChar char="q"/>
            </a:pPr>
            <a:r>
              <a:rPr lang="en-CA" sz="2200">
                <a:latin typeface="+mn-lt"/>
              </a:rPr>
              <a:t>Career Work Exploration 10 &amp; 20*</a:t>
            </a:r>
          </a:p>
          <a:p>
            <a:pPr marL="342900" indent="-342900">
              <a:buFont typeface="Wingdings" panose="05000000000000000000" pitchFamily="2" charset="2"/>
              <a:buChar char="q"/>
            </a:pPr>
            <a:r>
              <a:rPr lang="en-CA" sz="2200">
                <a:latin typeface="+mn-lt"/>
              </a:rPr>
              <a:t>Clothing Textiles &amp; Fashion 10</a:t>
            </a:r>
          </a:p>
          <a:p>
            <a:pPr marL="342900" indent="-342900">
              <a:buFont typeface="Wingdings" panose="05000000000000000000" pitchFamily="2" charset="2"/>
              <a:buChar char="q"/>
            </a:pPr>
            <a:r>
              <a:rPr lang="en-CA" sz="2200">
                <a:latin typeface="+mn-lt"/>
              </a:rPr>
              <a:t>Commercial Cooking 10</a:t>
            </a:r>
          </a:p>
          <a:p>
            <a:pPr marL="342900" indent="-342900">
              <a:buFont typeface="Wingdings" panose="05000000000000000000" pitchFamily="2" charset="2"/>
              <a:buChar char="q"/>
            </a:pPr>
            <a:r>
              <a:rPr lang="en-CA" sz="2200">
                <a:latin typeface="+mn-lt"/>
              </a:rPr>
              <a:t>Communication Media 10</a:t>
            </a:r>
          </a:p>
          <a:p>
            <a:pPr marL="342900" indent="-342900">
              <a:buFont typeface="Wingdings" panose="05000000000000000000" pitchFamily="2" charset="2"/>
              <a:buChar char="q"/>
            </a:pPr>
            <a:r>
              <a:rPr lang="en-CA" sz="2200">
                <a:latin typeface="+mn-lt"/>
              </a:rPr>
              <a:t>Construction &amp; Carpentry 10</a:t>
            </a:r>
          </a:p>
          <a:p>
            <a:pPr marL="342900" indent="-342900">
              <a:buFont typeface="Wingdings" panose="05000000000000000000" pitchFamily="2" charset="2"/>
              <a:buChar char="q"/>
            </a:pPr>
            <a:r>
              <a:rPr lang="en-CA" sz="2200">
                <a:latin typeface="+mn-lt"/>
              </a:rPr>
              <a:t>Drafting and Computer Aided Design 10</a:t>
            </a:r>
          </a:p>
          <a:p>
            <a:pPr marL="342900" indent="-342900">
              <a:buFont typeface="Wingdings" panose="05000000000000000000" pitchFamily="2" charset="2"/>
              <a:buChar char="q"/>
            </a:pPr>
            <a:r>
              <a:rPr lang="en-CA" sz="2200">
                <a:latin typeface="+mn-lt"/>
              </a:rPr>
              <a:t>Photography 10</a:t>
            </a:r>
          </a:p>
          <a:p>
            <a:pPr marL="342900" indent="-342900">
              <a:buFont typeface="Wingdings" panose="05000000000000000000" pitchFamily="2" charset="2"/>
              <a:buChar char="q"/>
            </a:pPr>
            <a:r>
              <a:rPr lang="en-CA" sz="2200">
                <a:latin typeface="+mn-lt"/>
              </a:rPr>
              <a:t>Robotics &amp; Animation 10</a:t>
            </a:r>
          </a:p>
          <a:p>
            <a:pPr marL="342900" indent="-342900">
              <a:buFont typeface="Wingdings" panose="05000000000000000000" pitchFamily="2" charset="2"/>
              <a:buChar char="q"/>
            </a:pPr>
            <a:r>
              <a:rPr lang="en-CA" sz="2200"/>
              <a:t>Welding 10 </a:t>
            </a:r>
            <a:r>
              <a:rPr lang="en-CA" sz="1400" i="1">
                <a:solidFill>
                  <a:srgbClr val="FFCC00"/>
                </a:solidFill>
              </a:rPr>
              <a:t>If possible, s</a:t>
            </a:r>
            <a:r>
              <a:rPr lang="en-CA" sz="1400" i="1">
                <a:solidFill>
                  <a:srgbClr val="FFCC00"/>
                </a:solidFill>
                <a:effectLst/>
              </a:rPr>
              <a:t>tudents should complete Construction 10 first. Gr 11 and 12 students have first priority to WDA10 but if there is space, Grade 10 students can take WDA10. </a:t>
            </a:r>
            <a:r>
              <a:rPr lang="en-CA" sz="2000" i="1">
                <a:solidFill>
                  <a:srgbClr val="FFCC00"/>
                </a:solidFill>
                <a:effectLst/>
              </a:rPr>
              <a:t> </a:t>
            </a:r>
            <a:endParaRPr lang="en-CA" sz="2000" i="1">
              <a:solidFill>
                <a:srgbClr val="FFCC00"/>
              </a:solidFill>
            </a:endParaRPr>
          </a:p>
          <a:p>
            <a:pPr marL="342900" indent="-342900">
              <a:buFont typeface="Wingdings" panose="05000000000000000000" pitchFamily="2" charset="2"/>
              <a:buChar char="q"/>
            </a:pPr>
            <a:endParaRPr lang="en-CA" sz="2200">
              <a:latin typeface="+mn-lt"/>
            </a:endParaRPr>
          </a:p>
        </p:txBody>
      </p:sp>
    </p:spTree>
    <p:extLst>
      <p:ext uri="{BB962C8B-B14F-4D97-AF65-F5344CB8AC3E}">
        <p14:creationId xmlns:p14="http://schemas.microsoft.com/office/powerpoint/2010/main" val="693230169"/>
      </p:ext>
    </p:extLst>
  </p:cSld>
  <p:clrMapOvr>
    <a:masterClrMapping/>
  </p:clrMapOvr>
  <mc:AlternateContent xmlns:mc="http://schemas.openxmlformats.org/markup-compatibility/2006">
    <mc:Choice xmlns:p14="http://schemas.microsoft.com/office/powerpoint/2010/main" Requires="p14">
      <p:transition p14:dur="0" advTm="37522"/>
    </mc:Choice>
    <mc:Fallback>
      <p:transition advTm="37522"/>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E1E5C"/>
        </a:solidFill>
        <a:effectLst/>
      </p:bgPr>
    </p:bg>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572BB943-F6AA-4AB6-AFAD-72924CFFCCA8}"/>
              </a:ext>
            </a:extLst>
          </p:cNvPr>
          <p:cNvSpPr>
            <a:spLocks noGrp="1" noChangeArrowheads="1"/>
          </p:cNvSpPr>
          <p:nvPr>
            <p:ph type="title"/>
          </p:nvPr>
        </p:nvSpPr>
        <p:spPr>
          <a:xfrm>
            <a:off x="1524000" y="210671"/>
            <a:ext cx="6096000" cy="649942"/>
          </a:xfrm>
        </p:spPr>
        <p:txBody>
          <a:bodyPr>
            <a:normAutofit fontScale="90000"/>
          </a:bodyPr>
          <a:lstStyle/>
          <a:p>
            <a:r>
              <a:rPr lang="en-CA" altLang="en-US" sz="4000">
                <a:latin typeface="Arial Black" panose="020B0A04020102020204" pitchFamily="34" charset="0"/>
              </a:rPr>
              <a:t>Electives - Grade 11</a:t>
            </a:r>
          </a:p>
        </p:txBody>
      </p:sp>
      <p:sp>
        <p:nvSpPr>
          <p:cNvPr id="3" name="TextBox 2">
            <a:extLst>
              <a:ext uri="{FF2B5EF4-FFF2-40B4-BE49-F238E27FC236}">
                <a16:creationId xmlns:a16="http://schemas.microsoft.com/office/drawing/2014/main" id="{D329CA44-486D-0EF0-C169-B58DB8CDAE98}"/>
              </a:ext>
            </a:extLst>
          </p:cNvPr>
          <p:cNvSpPr txBox="1"/>
          <p:nvPr/>
        </p:nvSpPr>
        <p:spPr>
          <a:xfrm>
            <a:off x="207264" y="1019268"/>
            <a:ext cx="4572000" cy="5940088"/>
          </a:xfrm>
          <a:prstGeom prst="rect">
            <a:avLst/>
          </a:prstGeom>
          <a:noFill/>
        </p:spPr>
        <p:txBody>
          <a:bodyPr wrap="square" lIns="91440" tIns="45720" rIns="91440" bIns="45720" rtlCol="0" anchor="t">
            <a:spAutoFit/>
          </a:bodyPr>
          <a:lstStyle/>
          <a:p>
            <a:pPr marL="342900" indent="-342900">
              <a:buFont typeface="Wingdings" panose="05000000000000000000" pitchFamily="2" charset="2"/>
              <a:buChar char="q"/>
            </a:pPr>
            <a:r>
              <a:rPr lang="en-CA" sz="2000">
                <a:latin typeface="+mn-lt"/>
              </a:rPr>
              <a:t>Band 20</a:t>
            </a:r>
          </a:p>
          <a:p>
            <a:pPr marL="342900" indent="-342900">
              <a:buFont typeface="Wingdings" panose="05000000000000000000" pitchFamily="2" charset="2"/>
              <a:buChar char="q"/>
            </a:pPr>
            <a:r>
              <a:rPr lang="en-CA" sz="2000">
                <a:latin typeface="+mn-lt"/>
              </a:rPr>
              <a:t>Choral 20</a:t>
            </a:r>
          </a:p>
          <a:p>
            <a:pPr marL="342900" indent="-342900">
              <a:buFont typeface="Wingdings" panose="05000000000000000000" pitchFamily="2" charset="2"/>
              <a:buChar char="q"/>
            </a:pPr>
            <a:r>
              <a:rPr lang="en-CA" sz="2000">
                <a:latin typeface="+mn-lt"/>
              </a:rPr>
              <a:t>Dance 20</a:t>
            </a:r>
          </a:p>
          <a:p>
            <a:pPr marL="342900" indent="-342900">
              <a:buFont typeface="Wingdings" panose="05000000000000000000" pitchFamily="2" charset="2"/>
              <a:buChar char="q"/>
            </a:pPr>
            <a:r>
              <a:rPr lang="en-CA" sz="2000">
                <a:latin typeface="+mn-lt"/>
              </a:rPr>
              <a:t>Drama 20</a:t>
            </a:r>
          </a:p>
          <a:p>
            <a:pPr marL="342900" indent="-342900">
              <a:buFont typeface="Wingdings" panose="05000000000000000000" pitchFamily="2" charset="2"/>
              <a:buChar char="q"/>
            </a:pPr>
            <a:r>
              <a:rPr lang="en-CA" sz="2000"/>
              <a:t>Printmaking 20 (AED20) </a:t>
            </a:r>
            <a:r>
              <a:rPr lang="en-CA" sz="2000">
                <a:solidFill>
                  <a:srgbClr val="FFCC00"/>
                </a:solidFill>
              </a:rPr>
              <a:t>NEW</a:t>
            </a:r>
          </a:p>
          <a:p>
            <a:pPr marL="342900" indent="-342900">
              <a:buFont typeface="Wingdings" panose="05000000000000000000" pitchFamily="2" charset="2"/>
              <a:buChar char="q"/>
            </a:pPr>
            <a:r>
              <a:rPr lang="en-CA" sz="2000">
                <a:latin typeface="+mn-lt"/>
              </a:rPr>
              <a:t>Sculpture 20 (AED20) </a:t>
            </a:r>
            <a:r>
              <a:rPr lang="en-CA" sz="2000">
                <a:solidFill>
                  <a:srgbClr val="FFCC00"/>
                </a:solidFill>
              </a:rPr>
              <a:t>NEW</a:t>
            </a:r>
          </a:p>
          <a:p>
            <a:pPr marL="342900" indent="-342900">
              <a:buFont typeface="Wingdings" panose="05000000000000000000" pitchFamily="2" charset="2"/>
              <a:buChar char="q"/>
            </a:pPr>
            <a:r>
              <a:rPr lang="en-CA" sz="2000"/>
              <a:t>Theatre Arts 20 </a:t>
            </a:r>
            <a:r>
              <a:rPr lang="en-CA" sz="2000">
                <a:solidFill>
                  <a:srgbClr val="FFCC00"/>
                </a:solidFill>
              </a:rPr>
              <a:t>NEW</a:t>
            </a:r>
          </a:p>
          <a:p>
            <a:pPr marL="342900" indent="-342900">
              <a:buFont typeface="Wingdings" panose="05000000000000000000" pitchFamily="2" charset="2"/>
              <a:buChar char="q"/>
            </a:pPr>
            <a:r>
              <a:rPr lang="en-CA" sz="2000">
                <a:latin typeface="+mn-lt"/>
              </a:rPr>
              <a:t>Visual Arts 2</a:t>
            </a:r>
            <a:r>
              <a:rPr lang="en-CA" sz="2000"/>
              <a:t>0</a:t>
            </a:r>
            <a:r>
              <a:rPr lang="en-CA" sz="2000">
                <a:latin typeface="+mn-lt"/>
              </a:rPr>
              <a:t> </a:t>
            </a:r>
          </a:p>
          <a:p>
            <a:pPr marL="342900" indent="-342900">
              <a:buFont typeface="Wingdings" panose="05000000000000000000" pitchFamily="2" charset="2"/>
              <a:buChar char="q"/>
            </a:pPr>
            <a:r>
              <a:rPr lang="en-CA" sz="2000"/>
              <a:t>Visual Arts 20 </a:t>
            </a:r>
            <a:r>
              <a:rPr lang="en-CA" sz="2000">
                <a:latin typeface="+mn-lt"/>
              </a:rPr>
              <a:t>Advanced </a:t>
            </a:r>
            <a:r>
              <a:rPr lang="en-CA" sz="2000">
                <a:solidFill>
                  <a:srgbClr val="FFCC00"/>
                </a:solidFill>
              </a:rPr>
              <a:t>NEW</a:t>
            </a:r>
            <a:endParaRPr lang="en-CA" sz="2000">
              <a:latin typeface="+mn-lt"/>
            </a:endParaRPr>
          </a:p>
          <a:p>
            <a:pPr marL="342900" indent="-342900">
              <a:buFont typeface="Wingdings" panose="05000000000000000000" pitchFamily="2" charset="2"/>
              <a:buChar char="q"/>
            </a:pPr>
            <a:r>
              <a:rPr lang="en-CA" sz="2000">
                <a:latin typeface="+mn-lt"/>
              </a:rPr>
              <a:t>Creative Writing 20</a:t>
            </a:r>
          </a:p>
          <a:p>
            <a:pPr marL="342900" indent="-342900">
              <a:buFont typeface="Wingdings" panose="05000000000000000000" pitchFamily="2" charset="2"/>
              <a:buChar char="q"/>
            </a:pPr>
            <a:r>
              <a:rPr lang="en-CA" sz="2000"/>
              <a:t>Film Studies 20 </a:t>
            </a:r>
            <a:r>
              <a:rPr lang="en-CA" sz="2000">
                <a:solidFill>
                  <a:srgbClr val="FFCC00"/>
                </a:solidFill>
              </a:rPr>
              <a:t>NEW</a:t>
            </a:r>
          </a:p>
          <a:p>
            <a:pPr marL="342900" indent="-342900">
              <a:buFont typeface="Wingdings" panose="05000000000000000000" pitchFamily="2" charset="2"/>
              <a:buChar char="q"/>
            </a:pPr>
            <a:r>
              <a:rPr lang="en-CA" sz="2000">
                <a:latin typeface="+mn-lt"/>
              </a:rPr>
              <a:t>Ukrainian Language Arts 20</a:t>
            </a:r>
          </a:p>
          <a:p>
            <a:pPr marL="342900" indent="-342900">
              <a:buFont typeface="Wingdings" panose="05000000000000000000" pitchFamily="2" charset="2"/>
              <a:buChar char="q"/>
            </a:pPr>
            <a:r>
              <a:rPr lang="en-CA" sz="2000"/>
              <a:t>Active Living &amp; Fit. Leadership 20 </a:t>
            </a:r>
          </a:p>
          <a:p>
            <a:pPr marL="342900" indent="-342900">
              <a:buFont typeface="Wingdings" panose="05000000000000000000" pitchFamily="2" charset="2"/>
              <a:buChar char="q"/>
            </a:pPr>
            <a:r>
              <a:rPr lang="en-CA" sz="2000">
                <a:latin typeface="+mn-lt"/>
              </a:rPr>
              <a:t>Basketball 20 </a:t>
            </a:r>
            <a:r>
              <a:rPr lang="en-CA" sz="2000">
                <a:solidFill>
                  <a:srgbClr val="FFCC00"/>
                </a:solidFill>
              </a:rPr>
              <a:t>NEW</a:t>
            </a:r>
          </a:p>
          <a:p>
            <a:pPr marL="342900" indent="-342900">
              <a:buFont typeface="Wingdings" panose="05000000000000000000" pitchFamily="2" charset="2"/>
              <a:buChar char="q"/>
            </a:pPr>
            <a:r>
              <a:rPr lang="en-CA" sz="2000">
                <a:latin typeface="+mn-lt"/>
              </a:rPr>
              <a:t>Competitive Sports 20</a:t>
            </a:r>
          </a:p>
          <a:p>
            <a:pPr marL="342900" indent="-342900">
              <a:buFont typeface="Wingdings" panose="05000000000000000000" pitchFamily="2" charset="2"/>
              <a:buChar char="q"/>
            </a:pPr>
            <a:r>
              <a:rPr lang="en-CA" sz="2000"/>
              <a:t>Football 20 </a:t>
            </a:r>
            <a:r>
              <a:rPr lang="en-CA" sz="2000">
                <a:solidFill>
                  <a:srgbClr val="FFCC00"/>
                </a:solidFill>
              </a:rPr>
              <a:t>NEW</a:t>
            </a:r>
          </a:p>
          <a:p>
            <a:pPr marL="342900" indent="-342900">
              <a:buFont typeface="Wingdings" panose="05000000000000000000" pitchFamily="2" charset="2"/>
              <a:buChar char="q"/>
            </a:pPr>
            <a:r>
              <a:rPr lang="en-CA" sz="2000"/>
              <a:t>Non-travel / Stay P.E. 20</a:t>
            </a:r>
            <a:endParaRPr lang="en-CA" sz="2000">
              <a:latin typeface="+mn-lt"/>
            </a:endParaRPr>
          </a:p>
          <a:p>
            <a:pPr marL="342900" indent="-342900">
              <a:buFont typeface="Wingdings" panose="05000000000000000000" pitchFamily="2" charset="2"/>
              <a:buChar char="q"/>
            </a:pPr>
            <a:r>
              <a:rPr lang="en-CA" sz="2000">
                <a:latin typeface="+mn-lt"/>
              </a:rPr>
              <a:t>Recreation &amp; Leisure 20</a:t>
            </a:r>
          </a:p>
          <a:p>
            <a:pPr marL="342900" indent="-342900">
              <a:buFont typeface="Wingdings" panose="05000000000000000000" pitchFamily="2" charset="2"/>
              <a:buChar char="q"/>
            </a:pPr>
            <a:endParaRPr lang="en-CA" sz="2000">
              <a:latin typeface="+mn-lt"/>
            </a:endParaRPr>
          </a:p>
        </p:txBody>
      </p:sp>
      <p:sp>
        <p:nvSpPr>
          <p:cNvPr id="4" name="TextBox 3">
            <a:extLst>
              <a:ext uri="{FF2B5EF4-FFF2-40B4-BE49-F238E27FC236}">
                <a16:creationId xmlns:a16="http://schemas.microsoft.com/office/drawing/2014/main" id="{B01B25CF-D713-BF74-09D6-1E3257D3EC3D}"/>
              </a:ext>
            </a:extLst>
          </p:cNvPr>
          <p:cNvSpPr txBox="1"/>
          <p:nvPr/>
        </p:nvSpPr>
        <p:spPr>
          <a:xfrm>
            <a:off x="4779264" y="1203294"/>
            <a:ext cx="4364736" cy="4708981"/>
          </a:xfrm>
          <a:prstGeom prst="rect">
            <a:avLst/>
          </a:prstGeom>
          <a:noFill/>
        </p:spPr>
        <p:txBody>
          <a:bodyPr wrap="square" rtlCol="0">
            <a:spAutoFit/>
          </a:bodyPr>
          <a:lstStyle/>
          <a:p>
            <a:pPr marL="342900" indent="-342900">
              <a:buFont typeface="Wingdings" panose="05000000000000000000" pitchFamily="2" charset="2"/>
              <a:buChar char="q"/>
            </a:pPr>
            <a:r>
              <a:rPr lang="en-CA" sz="2000">
                <a:latin typeface="+mn-lt"/>
              </a:rPr>
              <a:t>Animation 20</a:t>
            </a:r>
          </a:p>
          <a:p>
            <a:pPr marL="342900" indent="-342900">
              <a:buFont typeface="Wingdings" panose="05000000000000000000" pitchFamily="2" charset="2"/>
              <a:buChar char="q"/>
            </a:pPr>
            <a:r>
              <a:rPr lang="en-CA" sz="2000">
                <a:latin typeface="+mn-lt"/>
              </a:rPr>
              <a:t>Cabinet Making 20 </a:t>
            </a:r>
            <a:r>
              <a:rPr lang="en-CA" sz="1400">
                <a:latin typeface="+mn-lt"/>
              </a:rPr>
              <a:t>(CCA10 pre-req)</a:t>
            </a:r>
          </a:p>
          <a:p>
            <a:pPr marL="342900" indent="-342900">
              <a:buFont typeface="Wingdings" panose="05000000000000000000" pitchFamily="2" charset="2"/>
              <a:buChar char="q"/>
            </a:pPr>
            <a:r>
              <a:rPr lang="en-CA" sz="2000">
                <a:latin typeface="+mn-lt"/>
              </a:rPr>
              <a:t>Career Work Exploration (10&amp;) 20</a:t>
            </a:r>
          </a:p>
          <a:p>
            <a:pPr marL="342900" indent="-342900">
              <a:buFont typeface="Wingdings" panose="05000000000000000000" pitchFamily="2" charset="2"/>
              <a:buChar char="q"/>
            </a:pPr>
            <a:r>
              <a:rPr lang="en-CA" sz="2000">
                <a:latin typeface="+mn-lt"/>
              </a:rPr>
              <a:t>Clothing, Textiles and Fashion 20</a:t>
            </a:r>
          </a:p>
          <a:p>
            <a:pPr marL="342900" indent="-342900">
              <a:buFont typeface="Wingdings" panose="05000000000000000000" pitchFamily="2" charset="2"/>
              <a:buChar char="q"/>
            </a:pPr>
            <a:r>
              <a:rPr lang="en-CA" sz="2000">
                <a:latin typeface="+mn-lt"/>
              </a:rPr>
              <a:t>Commercial Cooking 20</a:t>
            </a:r>
          </a:p>
          <a:p>
            <a:pPr marL="342900" indent="-342900">
              <a:buFont typeface="Wingdings" panose="05000000000000000000" pitchFamily="2" charset="2"/>
              <a:buChar char="q"/>
            </a:pPr>
            <a:r>
              <a:rPr lang="en-CA" sz="2000">
                <a:latin typeface="+mn-lt"/>
              </a:rPr>
              <a:t>Communication Media 20</a:t>
            </a:r>
          </a:p>
          <a:p>
            <a:pPr marL="342900" indent="-342900">
              <a:buFont typeface="Wingdings" panose="05000000000000000000" pitchFamily="2" charset="2"/>
              <a:buChar char="q"/>
            </a:pPr>
            <a:r>
              <a:rPr lang="en-CA" sz="2000"/>
              <a:t>Drafting &amp; CPU Aided Design 20</a:t>
            </a:r>
            <a:endParaRPr lang="en-CA" sz="2000">
              <a:latin typeface="+mn-lt"/>
            </a:endParaRPr>
          </a:p>
          <a:p>
            <a:pPr marL="342900" indent="-342900">
              <a:buFont typeface="Wingdings" panose="05000000000000000000" pitchFamily="2" charset="2"/>
              <a:buChar char="q"/>
            </a:pPr>
            <a:r>
              <a:rPr lang="en-CA" sz="2000">
                <a:latin typeface="+mn-lt"/>
              </a:rPr>
              <a:t>Entrepreneurship 20</a:t>
            </a:r>
          </a:p>
          <a:p>
            <a:pPr marL="342900" indent="-342900">
              <a:buFont typeface="Wingdings" panose="05000000000000000000" pitchFamily="2" charset="2"/>
              <a:buChar char="q"/>
            </a:pPr>
            <a:r>
              <a:rPr lang="en-CA" sz="2000">
                <a:latin typeface="+mn-lt"/>
              </a:rPr>
              <a:t>Financial Literacy 20</a:t>
            </a:r>
          </a:p>
          <a:p>
            <a:pPr marL="342900" indent="-342900">
              <a:buFont typeface="Wingdings" panose="05000000000000000000" pitchFamily="2" charset="2"/>
              <a:buChar char="q"/>
            </a:pPr>
            <a:r>
              <a:rPr lang="en-CA" sz="2000">
                <a:latin typeface="+mn-lt"/>
              </a:rPr>
              <a:t>Graphic Arts 20</a:t>
            </a:r>
          </a:p>
          <a:p>
            <a:pPr marL="342900" indent="-342900">
              <a:buFont typeface="Wingdings" panose="05000000000000000000" pitchFamily="2" charset="2"/>
              <a:buChar char="q"/>
            </a:pPr>
            <a:r>
              <a:rPr lang="en-CA" sz="2000">
                <a:latin typeface="+mn-lt"/>
              </a:rPr>
              <a:t>Mental Health &amp; Well-being 20L</a:t>
            </a:r>
          </a:p>
          <a:p>
            <a:pPr marL="342900" indent="-342900">
              <a:buFont typeface="Wingdings" panose="05000000000000000000" pitchFamily="2" charset="2"/>
              <a:buChar char="q"/>
            </a:pPr>
            <a:r>
              <a:rPr lang="en-CA" sz="2000">
                <a:latin typeface="+mn-lt"/>
              </a:rPr>
              <a:t>Photography 20</a:t>
            </a:r>
          </a:p>
          <a:p>
            <a:pPr marL="342900" indent="-342900">
              <a:buFont typeface="Wingdings" panose="05000000000000000000" pitchFamily="2" charset="2"/>
              <a:buChar char="q"/>
            </a:pPr>
            <a:r>
              <a:rPr lang="en-CA" sz="2000">
                <a:latin typeface="+mn-lt"/>
              </a:rPr>
              <a:t>Robotics &amp; Automation 20</a:t>
            </a:r>
          </a:p>
          <a:p>
            <a:pPr marL="342900" indent="-342900">
              <a:buFont typeface="Wingdings" panose="05000000000000000000" pitchFamily="2" charset="2"/>
              <a:buChar char="q"/>
            </a:pPr>
            <a:r>
              <a:rPr lang="en-CA" sz="2000">
                <a:latin typeface="+mn-lt"/>
              </a:rPr>
              <a:t>Welding A20 </a:t>
            </a:r>
            <a:r>
              <a:rPr lang="en-CA" sz="1400">
                <a:latin typeface="+mn-lt"/>
              </a:rPr>
              <a:t>(WDA10 pre-req)</a:t>
            </a:r>
          </a:p>
          <a:p>
            <a:pPr marL="342900" indent="-342900">
              <a:buFont typeface="Wingdings" panose="05000000000000000000" pitchFamily="2" charset="2"/>
              <a:buChar char="q"/>
            </a:pPr>
            <a:r>
              <a:rPr lang="en-CA" sz="2000">
                <a:latin typeface="+mn-lt"/>
              </a:rPr>
              <a:t>Wildlife and Habitat Studies 20</a:t>
            </a:r>
          </a:p>
        </p:txBody>
      </p:sp>
      <p:sp>
        <p:nvSpPr>
          <p:cNvPr id="7" name="TextBox 6">
            <a:extLst>
              <a:ext uri="{FF2B5EF4-FFF2-40B4-BE49-F238E27FC236}">
                <a16:creationId xmlns:a16="http://schemas.microsoft.com/office/drawing/2014/main" id="{EE412282-9CBA-1D67-8B9D-FA95A494FA14}"/>
              </a:ext>
            </a:extLst>
          </p:cNvPr>
          <p:cNvSpPr txBox="1"/>
          <p:nvPr/>
        </p:nvSpPr>
        <p:spPr>
          <a:xfrm>
            <a:off x="4231341" y="5912275"/>
            <a:ext cx="4509247" cy="830997"/>
          </a:xfrm>
          <a:prstGeom prst="rect">
            <a:avLst/>
          </a:prstGeom>
          <a:noFill/>
        </p:spPr>
        <p:txBody>
          <a:bodyPr wrap="square" rtlCol="0">
            <a:spAutoFit/>
          </a:bodyPr>
          <a:lstStyle/>
          <a:p>
            <a:r>
              <a:rPr lang="en-CA" sz="1600">
                <a:solidFill>
                  <a:srgbClr val="E2AC00"/>
                </a:solidFill>
              </a:rPr>
              <a:t>* Basketball 20, Competitive Sports 20, Non-travel / Stay 20 &amp; Rec &amp; Leisure 20 are the same credit</a:t>
            </a:r>
          </a:p>
        </p:txBody>
      </p:sp>
    </p:spTree>
    <p:extLst>
      <p:ext uri="{BB962C8B-B14F-4D97-AF65-F5344CB8AC3E}">
        <p14:creationId xmlns:p14="http://schemas.microsoft.com/office/powerpoint/2010/main" val="4222661006"/>
      </p:ext>
    </p:extLst>
  </p:cSld>
  <p:clrMapOvr>
    <a:masterClrMapping/>
  </p:clrMapOvr>
  <mc:AlternateContent xmlns:mc="http://schemas.openxmlformats.org/markup-compatibility/2006">
    <mc:Choice xmlns:p14="http://schemas.microsoft.com/office/powerpoint/2010/main" Requires="p14">
      <p:transition p14:dur="0" advTm="37522"/>
    </mc:Choice>
    <mc:Fallback>
      <p:transition advTm="37522"/>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E1E5C"/>
        </a:solidFill>
        <a:effectLst/>
      </p:bgPr>
    </p:bg>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572BB943-F6AA-4AB6-AFAD-72924CFFCCA8}"/>
              </a:ext>
            </a:extLst>
          </p:cNvPr>
          <p:cNvSpPr>
            <a:spLocks noGrp="1" noChangeArrowheads="1"/>
          </p:cNvSpPr>
          <p:nvPr>
            <p:ph type="title"/>
          </p:nvPr>
        </p:nvSpPr>
        <p:spPr>
          <a:xfrm>
            <a:off x="1524000" y="210671"/>
            <a:ext cx="6096000" cy="649942"/>
          </a:xfrm>
        </p:spPr>
        <p:txBody>
          <a:bodyPr>
            <a:normAutofit fontScale="90000"/>
          </a:bodyPr>
          <a:lstStyle/>
          <a:p>
            <a:r>
              <a:rPr lang="en-CA" altLang="en-US" sz="4000">
                <a:latin typeface="Arial Black" panose="020B0A04020102020204" pitchFamily="34" charset="0"/>
              </a:rPr>
              <a:t>Electives - Grade 11</a:t>
            </a:r>
          </a:p>
        </p:txBody>
      </p:sp>
      <p:sp>
        <p:nvSpPr>
          <p:cNvPr id="3" name="TextBox 2">
            <a:extLst>
              <a:ext uri="{FF2B5EF4-FFF2-40B4-BE49-F238E27FC236}">
                <a16:creationId xmlns:a16="http://schemas.microsoft.com/office/drawing/2014/main" id="{D329CA44-486D-0EF0-C169-B58DB8CDAE98}"/>
              </a:ext>
            </a:extLst>
          </p:cNvPr>
          <p:cNvSpPr txBox="1"/>
          <p:nvPr/>
        </p:nvSpPr>
        <p:spPr>
          <a:xfrm>
            <a:off x="513543" y="1171055"/>
            <a:ext cx="4572000" cy="3754874"/>
          </a:xfrm>
          <a:prstGeom prst="rect">
            <a:avLst/>
          </a:prstGeom>
          <a:noFill/>
        </p:spPr>
        <p:txBody>
          <a:bodyPr wrap="square" rtlCol="0">
            <a:spAutoFit/>
          </a:bodyPr>
          <a:lstStyle/>
          <a:p>
            <a:r>
              <a:rPr lang="en-CA" sz="2000" b="1" u="sng">
                <a:latin typeface="+mn-lt"/>
              </a:rPr>
              <a:t>Math Options</a:t>
            </a:r>
            <a:r>
              <a:rPr lang="en-CA" sz="2000">
                <a:latin typeface="+mn-lt"/>
              </a:rPr>
              <a:t>:</a:t>
            </a:r>
            <a:r>
              <a:rPr lang="en-CA" sz="1600">
                <a:latin typeface="+mn-lt"/>
              </a:rPr>
              <a:t>(one required to graduate):</a:t>
            </a:r>
          </a:p>
          <a:p>
            <a:pPr marL="342900" indent="-342900">
              <a:buFont typeface="Wingdings" panose="05000000000000000000" pitchFamily="2" charset="2"/>
              <a:buChar char="q"/>
            </a:pPr>
            <a:r>
              <a:rPr lang="en-CA" sz="2000">
                <a:latin typeface="+mn-lt"/>
              </a:rPr>
              <a:t>Foundations 20</a:t>
            </a:r>
          </a:p>
          <a:p>
            <a:pPr marL="342900" indent="-342900">
              <a:buFont typeface="Wingdings" panose="05000000000000000000" pitchFamily="2" charset="2"/>
              <a:buChar char="q"/>
            </a:pPr>
            <a:r>
              <a:rPr lang="en-CA" sz="2000">
                <a:latin typeface="+mn-lt"/>
              </a:rPr>
              <a:t>Pre-Calculus 20</a:t>
            </a:r>
          </a:p>
          <a:p>
            <a:pPr marL="342900" indent="-342900">
              <a:buFont typeface="Wingdings" panose="05000000000000000000" pitchFamily="2" charset="2"/>
              <a:buChar char="q"/>
            </a:pPr>
            <a:r>
              <a:rPr lang="en-CA" sz="2000">
                <a:latin typeface="+mn-lt"/>
              </a:rPr>
              <a:t>Workplace &amp; Apprenticeship 20</a:t>
            </a:r>
          </a:p>
          <a:p>
            <a:endParaRPr lang="en-CA" sz="2000">
              <a:latin typeface="+mn-lt"/>
            </a:endParaRPr>
          </a:p>
          <a:p>
            <a:r>
              <a:rPr lang="en-CA" sz="1800" b="1" u="sng">
                <a:latin typeface="+mn-lt"/>
              </a:rPr>
              <a:t>Science Options: </a:t>
            </a:r>
            <a:r>
              <a:rPr lang="en-CA" sz="1400">
                <a:latin typeface="+mn-lt"/>
              </a:rPr>
              <a:t>(one required to graduate):</a:t>
            </a:r>
          </a:p>
          <a:p>
            <a:pPr marL="342900" indent="-342900">
              <a:buFont typeface="Wingdings" panose="05000000000000000000" pitchFamily="2" charset="2"/>
              <a:buChar char="q"/>
            </a:pPr>
            <a:r>
              <a:rPr lang="en-CA" sz="2000">
                <a:latin typeface="+mn-lt"/>
              </a:rPr>
              <a:t>Computer Science 20</a:t>
            </a:r>
          </a:p>
          <a:p>
            <a:pPr marL="342900" indent="-342900">
              <a:buFont typeface="Wingdings" panose="05000000000000000000" pitchFamily="2" charset="2"/>
              <a:buChar char="q"/>
            </a:pPr>
            <a:r>
              <a:rPr lang="en-CA" sz="2000">
                <a:latin typeface="+mn-lt"/>
              </a:rPr>
              <a:t>Environmental Science 20</a:t>
            </a:r>
          </a:p>
          <a:p>
            <a:pPr marL="342900" indent="-342900">
              <a:buFont typeface="Wingdings" panose="05000000000000000000" pitchFamily="2" charset="2"/>
              <a:buChar char="q"/>
            </a:pPr>
            <a:r>
              <a:rPr lang="en-CA" sz="2000">
                <a:latin typeface="+mn-lt"/>
              </a:rPr>
              <a:t>Health Science 20</a:t>
            </a:r>
          </a:p>
          <a:p>
            <a:pPr marL="342900" indent="-342900">
              <a:buFont typeface="Wingdings" panose="05000000000000000000" pitchFamily="2" charset="2"/>
              <a:buChar char="q"/>
            </a:pPr>
            <a:r>
              <a:rPr lang="en-CA" sz="2000">
                <a:latin typeface="+mn-lt"/>
              </a:rPr>
              <a:t>Physical Science 20</a:t>
            </a:r>
          </a:p>
          <a:p>
            <a:pPr marL="342900" indent="-342900">
              <a:buFont typeface="Arial" panose="020B0604020202020204" pitchFamily="34" charset="0"/>
              <a:buChar char="•"/>
            </a:pPr>
            <a:endParaRPr lang="en-CA" sz="2000">
              <a:latin typeface="+mn-lt"/>
            </a:endParaRPr>
          </a:p>
          <a:p>
            <a:pPr marL="342900" indent="-342900">
              <a:buFont typeface="Wingdings" panose="05000000000000000000" pitchFamily="2" charset="2"/>
              <a:buChar char="q"/>
            </a:pPr>
            <a:endParaRPr lang="en-CA" sz="2000">
              <a:latin typeface="+mn-lt"/>
            </a:endParaRPr>
          </a:p>
        </p:txBody>
      </p:sp>
      <p:sp>
        <p:nvSpPr>
          <p:cNvPr id="4" name="TextBox 3">
            <a:extLst>
              <a:ext uri="{FF2B5EF4-FFF2-40B4-BE49-F238E27FC236}">
                <a16:creationId xmlns:a16="http://schemas.microsoft.com/office/drawing/2014/main" id="{B01B25CF-D713-BF74-09D6-1E3257D3EC3D}"/>
              </a:ext>
            </a:extLst>
          </p:cNvPr>
          <p:cNvSpPr txBox="1"/>
          <p:nvPr/>
        </p:nvSpPr>
        <p:spPr>
          <a:xfrm>
            <a:off x="3847109" y="4712153"/>
            <a:ext cx="5296891" cy="1323439"/>
          </a:xfrm>
          <a:prstGeom prst="rect">
            <a:avLst/>
          </a:prstGeom>
          <a:noFill/>
        </p:spPr>
        <p:txBody>
          <a:bodyPr wrap="square" rtlCol="0">
            <a:spAutoFit/>
          </a:bodyPr>
          <a:lstStyle/>
          <a:p>
            <a:r>
              <a:rPr lang="en-CA" sz="2000" u="sng"/>
              <a:t>French Elective Options: </a:t>
            </a:r>
          </a:p>
          <a:p>
            <a:pPr marL="342900" indent="-342900">
              <a:buFont typeface="Wingdings" panose="05000000000000000000" pitchFamily="2" charset="2"/>
              <a:buChar char="q"/>
            </a:pPr>
            <a:r>
              <a:rPr lang="en-CA" sz="2000"/>
              <a:t>Cuisine Commerciale 20 </a:t>
            </a:r>
            <a:r>
              <a:rPr lang="en-CA" sz="2000">
                <a:solidFill>
                  <a:srgbClr val="FFCC00"/>
                </a:solidFill>
              </a:rPr>
              <a:t>NEW</a:t>
            </a:r>
            <a:endParaRPr lang="en-CA" sz="2000"/>
          </a:p>
          <a:p>
            <a:pPr marL="342900" indent="-342900">
              <a:buFont typeface="Wingdings" panose="05000000000000000000" pitchFamily="2" charset="2"/>
              <a:buChar char="q"/>
            </a:pPr>
            <a:r>
              <a:rPr lang="en-CA" sz="2000" err="1"/>
              <a:t>Photographie</a:t>
            </a:r>
            <a:r>
              <a:rPr lang="en-CA" sz="2000"/>
              <a:t> 20 </a:t>
            </a:r>
            <a:r>
              <a:rPr lang="en-CA" sz="2000">
                <a:solidFill>
                  <a:srgbClr val="FFCC00"/>
                </a:solidFill>
              </a:rPr>
              <a:t>NEW</a:t>
            </a:r>
            <a:endParaRPr lang="en-CA" sz="2000"/>
          </a:p>
          <a:p>
            <a:pPr marL="342900" indent="-342900">
              <a:buFont typeface="Wingdings" panose="05000000000000000000" pitchFamily="2" charset="2"/>
              <a:buChar char="q"/>
            </a:pPr>
            <a:r>
              <a:rPr lang="en-CA" sz="2000" err="1">
                <a:latin typeface="+mn-lt"/>
              </a:rPr>
              <a:t>Psychologie</a:t>
            </a:r>
            <a:r>
              <a:rPr lang="en-CA" sz="2000">
                <a:latin typeface="+mn-lt"/>
              </a:rPr>
              <a:t> 20</a:t>
            </a:r>
            <a:r>
              <a:rPr lang="en-CA" sz="2000"/>
              <a:t> </a:t>
            </a:r>
            <a:r>
              <a:rPr lang="en-CA" sz="2000">
                <a:solidFill>
                  <a:srgbClr val="FFCC00"/>
                </a:solidFill>
              </a:rPr>
              <a:t>NEW</a:t>
            </a:r>
            <a:endParaRPr lang="en-CA" sz="2000">
              <a:latin typeface="+mn-lt"/>
            </a:endParaRPr>
          </a:p>
        </p:txBody>
      </p:sp>
      <p:sp>
        <p:nvSpPr>
          <p:cNvPr id="5" name="TextBox 4">
            <a:extLst>
              <a:ext uri="{FF2B5EF4-FFF2-40B4-BE49-F238E27FC236}">
                <a16:creationId xmlns:a16="http://schemas.microsoft.com/office/drawing/2014/main" id="{44E702AA-69BC-CDDB-4B05-C2B0BEE0A3D9}"/>
              </a:ext>
            </a:extLst>
          </p:cNvPr>
          <p:cNvSpPr txBox="1"/>
          <p:nvPr/>
        </p:nvSpPr>
        <p:spPr>
          <a:xfrm>
            <a:off x="4572000" y="2244755"/>
            <a:ext cx="4572000" cy="1754326"/>
          </a:xfrm>
          <a:prstGeom prst="rect">
            <a:avLst/>
          </a:prstGeom>
          <a:noFill/>
        </p:spPr>
        <p:txBody>
          <a:bodyPr wrap="square">
            <a:spAutoFit/>
          </a:bodyPr>
          <a:lstStyle/>
          <a:p>
            <a:r>
              <a:rPr lang="en-CA" sz="1800" u="sng"/>
              <a:t>Social Science Options: </a:t>
            </a:r>
          </a:p>
          <a:p>
            <a:pPr marL="342900" indent="-342900">
              <a:buFont typeface="Wingdings" panose="05000000000000000000" pitchFamily="2" charset="2"/>
              <a:buChar char="q"/>
            </a:pPr>
            <a:r>
              <a:rPr lang="en-CA" sz="1800"/>
              <a:t>History 20</a:t>
            </a:r>
          </a:p>
          <a:p>
            <a:pPr marL="342900" indent="-342900">
              <a:buFont typeface="Wingdings" panose="05000000000000000000" pitchFamily="2" charset="2"/>
              <a:buChar char="q"/>
            </a:pPr>
            <a:r>
              <a:rPr lang="en-CA" sz="1800"/>
              <a:t>Holocaust &amp; Genocide Studies 20 </a:t>
            </a:r>
            <a:r>
              <a:rPr lang="en-CA" sz="1800">
                <a:solidFill>
                  <a:srgbClr val="FFCC00"/>
                </a:solidFill>
              </a:rPr>
              <a:t>NEW</a:t>
            </a:r>
            <a:endParaRPr lang="en-CA" sz="1800"/>
          </a:p>
          <a:p>
            <a:pPr marL="342900" indent="-342900">
              <a:buFont typeface="Wingdings" panose="05000000000000000000" pitchFamily="2" charset="2"/>
              <a:buChar char="q"/>
            </a:pPr>
            <a:r>
              <a:rPr lang="en-CA" sz="1800">
                <a:latin typeface="+mn-lt"/>
              </a:rPr>
              <a:t>Indigenous Studies 20</a:t>
            </a:r>
          </a:p>
          <a:p>
            <a:pPr marL="342900" indent="-342900">
              <a:buFont typeface="Wingdings" panose="05000000000000000000" pitchFamily="2" charset="2"/>
              <a:buChar char="q"/>
            </a:pPr>
            <a:r>
              <a:rPr lang="en-CA" sz="1800">
                <a:latin typeface="+mn-lt"/>
              </a:rPr>
              <a:t>Psychology 20</a:t>
            </a:r>
          </a:p>
          <a:p>
            <a:pPr marL="342900" indent="-342900">
              <a:buFont typeface="Wingdings" panose="05000000000000000000" pitchFamily="2" charset="2"/>
              <a:buChar char="q"/>
            </a:pPr>
            <a:r>
              <a:rPr lang="en-CA" sz="1800"/>
              <a:t>Sports Psychology 20 </a:t>
            </a:r>
            <a:r>
              <a:rPr lang="en-CA" sz="1800">
                <a:solidFill>
                  <a:srgbClr val="FFCC00"/>
                </a:solidFill>
              </a:rPr>
              <a:t>NEW</a:t>
            </a:r>
            <a:endParaRPr lang="en-CA" sz="1800">
              <a:latin typeface="+mn-lt"/>
            </a:endParaRPr>
          </a:p>
        </p:txBody>
      </p:sp>
    </p:spTree>
    <p:extLst>
      <p:ext uri="{BB962C8B-B14F-4D97-AF65-F5344CB8AC3E}">
        <p14:creationId xmlns:p14="http://schemas.microsoft.com/office/powerpoint/2010/main" val="1483772703"/>
      </p:ext>
    </p:extLst>
  </p:cSld>
  <p:clrMapOvr>
    <a:masterClrMapping/>
  </p:clrMapOvr>
  <mc:AlternateContent xmlns:mc="http://schemas.openxmlformats.org/markup-compatibility/2006">
    <mc:Choice xmlns:p14="http://schemas.microsoft.com/office/powerpoint/2010/main" Requires="p14">
      <p:transition p14:dur="0" advTm="37522"/>
    </mc:Choice>
    <mc:Fallback>
      <p:transition advTm="37522"/>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E1E5C"/>
        </a:solidFill>
        <a:effectLst/>
      </p:bgPr>
    </p:bg>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572BB943-F6AA-4AB6-AFAD-72924CFFCCA8}"/>
              </a:ext>
            </a:extLst>
          </p:cNvPr>
          <p:cNvSpPr>
            <a:spLocks noGrp="1" noChangeArrowheads="1"/>
          </p:cNvSpPr>
          <p:nvPr>
            <p:ph type="title"/>
          </p:nvPr>
        </p:nvSpPr>
        <p:spPr>
          <a:xfrm>
            <a:off x="1524000" y="210671"/>
            <a:ext cx="6096000" cy="649942"/>
          </a:xfrm>
        </p:spPr>
        <p:txBody>
          <a:bodyPr>
            <a:normAutofit fontScale="90000"/>
          </a:bodyPr>
          <a:lstStyle/>
          <a:p>
            <a:r>
              <a:rPr lang="en-CA" altLang="en-US" sz="4000">
                <a:latin typeface="Arial Black" panose="020B0A04020102020204" pitchFamily="34" charset="0"/>
              </a:rPr>
              <a:t>Electives - Grade 12</a:t>
            </a:r>
          </a:p>
        </p:txBody>
      </p:sp>
      <p:sp>
        <p:nvSpPr>
          <p:cNvPr id="2" name="TextBox 1">
            <a:extLst>
              <a:ext uri="{FF2B5EF4-FFF2-40B4-BE49-F238E27FC236}">
                <a16:creationId xmlns:a16="http://schemas.microsoft.com/office/drawing/2014/main" id="{64DAAA53-F893-DD7B-B7B8-CE4FA504A459}"/>
              </a:ext>
            </a:extLst>
          </p:cNvPr>
          <p:cNvSpPr txBox="1"/>
          <p:nvPr/>
        </p:nvSpPr>
        <p:spPr>
          <a:xfrm>
            <a:off x="461796" y="922589"/>
            <a:ext cx="4572000" cy="5632311"/>
          </a:xfrm>
          <a:prstGeom prst="rect">
            <a:avLst/>
          </a:prstGeom>
          <a:noFill/>
        </p:spPr>
        <p:txBody>
          <a:bodyPr wrap="square" lIns="91440" tIns="45720" rIns="91440" bIns="45720" rtlCol="0" anchor="t">
            <a:spAutoFit/>
          </a:bodyPr>
          <a:lstStyle/>
          <a:p>
            <a:pPr marL="342900" indent="-342900">
              <a:buFont typeface="Wingdings" panose="05000000000000000000" pitchFamily="2" charset="2"/>
              <a:buChar char="q"/>
            </a:pPr>
            <a:r>
              <a:rPr lang="en-CA">
                <a:latin typeface="+mn-lt"/>
              </a:rPr>
              <a:t>Band 30</a:t>
            </a:r>
          </a:p>
          <a:p>
            <a:pPr marL="342900" indent="-342900">
              <a:buFont typeface="Wingdings" panose="05000000000000000000" pitchFamily="2" charset="2"/>
              <a:buChar char="q"/>
            </a:pPr>
            <a:r>
              <a:rPr lang="en-CA">
                <a:latin typeface="+mn-lt"/>
              </a:rPr>
              <a:t>Choral 30</a:t>
            </a:r>
            <a:endParaRPr lang="en-CA">
              <a:latin typeface="+mn-lt"/>
              <a:cs typeface="Arial"/>
            </a:endParaRPr>
          </a:p>
          <a:p>
            <a:pPr marL="342900" indent="-342900">
              <a:buFont typeface="Wingdings" panose="05000000000000000000" pitchFamily="2" charset="2"/>
              <a:buChar char="q"/>
            </a:pPr>
            <a:r>
              <a:rPr lang="en-CA"/>
              <a:t>Creative Writing 30 </a:t>
            </a:r>
            <a:r>
              <a:rPr lang="en-CA">
                <a:solidFill>
                  <a:srgbClr val="FFC000"/>
                </a:solidFill>
              </a:rPr>
              <a:t>NEW</a:t>
            </a:r>
          </a:p>
          <a:p>
            <a:pPr marL="342900" indent="-342900">
              <a:buFont typeface="Wingdings" panose="05000000000000000000" pitchFamily="2" charset="2"/>
              <a:buChar char="q"/>
            </a:pPr>
            <a:r>
              <a:rPr lang="en-CA">
                <a:latin typeface="+mn-lt"/>
              </a:rPr>
              <a:t>Dance 30</a:t>
            </a:r>
            <a:endParaRPr lang="en-CA">
              <a:latin typeface="+mn-lt"/>
              <a:cs typeface="Arial"/>
            </a:endParaRPr>
          </a:p>
          <a:p>
            <a:pPr marL="342900" indent="-342900">
              <a:buFont typeface="Wingdings" panose="05000000000000000000" pitchFamily="2" charset="2"/>
              <a:buChar char="q"/>
            </a:pPr>
            <a:r>
              <a:rPr lang="en-CA">
                <a:latin typeface="+mn-lt"/>
              </a:rPr>
              <a:t>Drama 30</a:t>
            </a:r>
            <a:endParaRPr lang="en-CA">
              <a:latin typeface="+mn-lt"/>
              <a:cs typeface="Arial"/>
            </a:endParaRPr>
          </a:p>
          <a:p>
            <a:pPr marL="342900" indent="-342900">
              <a:buFont typeface="Wingdings" panose="05000000000000000000" pitchFamily="2" charset="2"/>
              <a:buChar char="q"/>
            </a:pPr>
            <a:r>
              <a:rPr lang="en-CA">
                <a:latin typeface="+mn-lt"/>
              </a:rPr>
              <a:t>Guitar 30</a:t>
            </a:r>
          </a:p>
          <a:p>
            <a:pPr marL="342900" indent="-342900">
              <a:buFont typeface="Wingdings" panose="05000000000000000000" pitchFamily="2" charset="2"/>
              <a:buChar char="q"/>
            </a:pPr>
            <a:r>
              <a:rPr lang="en-CA">
                <a:cs typeface="Arial"/>
              </a:rPr>
              <a:t>Printmaking 30 (AED30) </a:t>
            </a:r>
            <a:r>
              <a:rPr lang="en-CA" sz="1800">
                <a:solidFill>
                  <a:srgbClr val="FFCC00"/>
                </a:solidFill>
              </a:rPr>
              <a:t>NEW</a:t>
            </a:r>
            <a:endParaRPr lang="en-CA">
              <a:latin typeface="+mn-lt"/>
              <a:cs typeface="Arial"/>
            </a:endParaRPr>
          </a:p>
          <a:p>
            <a:pPr marL="342900" indent="-342900">
              <a:buFont typeface="Wingdings" panose="05000000000000000000" pitchFamily="2" charset="2"/>
              <a:buChar char="q"/>
            </a:pPr>
            <a:r>
              <a:rPr lang="en-CA">
                <a:latin typeface="+mn-lt"/>
              </a:rPr>
              <a:t>Sculpture 30 (AED30) </a:t>
            </a:r>
            <a:r>
              <a:rPr lang="en-CA" sz="1800">
                <a:solidFill>
                  <a:srgbClr val="FFCC00"/>
                </a:solidFill>
              </a:rPr>
              <a:t>NEW</a:t>
            </a:r>
            <a:endParaRPr lang="en-CA">
              <a:latin typeface="+mn-lt"/>
            </a:endParaRPr>
          </a:p>
          <a:p>
            <a:pPr marL="342900" indent="-342900">
              <a:buFont typeface="Wingdings" panose="05000000000000000000" pitchFamily="2" charset="2"/>
              <a:buChar char="q"/>
            </a:pPr>
            <a:r>
              <a:rPr lang="en-CA">
                <a:latin typeface="+mn-lt"/>
              </a:rPr>
              <a:t>Studio Art 30 P </a:t>
            </a:r>
            <a:r>
              <a:rPr lang="en-CA" sz="1800">
                <a:solidFill>
                  <a:srgbClr val="FFCC00"/>
                </a:solidFill>
              </a:rPr>
              <a:t>NEW</a:t>
            </a:r>
            <a:endParaRPr lang="en-CA">
              <a:latin typeface="+mn-lt"/>
            </a:endParaRPr>
          </a:p>
          <a:p>
            <a:pPr marL="342900" indent="-342900">
              <a:buFont typeface="Wingdings" panose="05000000000000000000" pitchFamily="2" charset="2"/>
              <a:buChar char="q"/>
            </a:pPr>
            <a:r>
              <a:rPr lang="en-CA">
                <a:latin typeface="+mn-lt"/>
              </a:rPr>
              <a:t>Theatre Arts 30 </a:t>
            </a:r>
            <a:r>
              <a:rPr lang="en-CA" sz="1800">
                <a:solidFill>
                  <a:srgbClr val="FFCC00"/>
                </a:solidFill>
              </a:rPr>
              <a:t>NEW</a:t>
            </a:r>
            <a:endParaRPr lang="en-CA">
              <a:latin typeface="+mn-lt"/>
            </a:endParaRPr>
          </a:p>
          <a:p>
            <a:pPr marL="342900" indent="-342900">
              <a:buFont typeface="Wingdings" panose="05000000000000000000" pitchFamily="2" charset="2"/>
              <a:buChar char="q"/>
            </a:pPr>
            <a:r>
              <a:rPr lang="en-CA">
                <a:latin typeface="+mn-lt"/>
              </a:rPr>
              <a:t>Visual Arts 30 </a:t>
            </a:r>
          </a:p>
          <a:p>
            <a:pPr marL="342900" indent="-342900">
              <a:buFont typeface="Wingdings" panose="05000000000000000000" pitchFamily="2" charset="2"/>
              <a:buChar char="q"/>
            </a:pPr>
            <a:r>
              <a:rPr lang="en-CA"/>
              <a:t>Visual Arts 30 </a:t>
            </a:r>
            <a:r>
              <a:rPr lang="en-CA">
                <a:latin typeface="+mn-lt"/>
              </a:rPr>
              <a:t>Advanced </a:t>
            </a:r>
            <a:r>
              <a:rPr lang="en-CA" sz="1800">
                <a:solidFill>
                  <a:srgbClr val="FFCC00"/>
                </a:solidFill>
              </a:rPr>
              <a:t>NEW</a:t>
            </a:r>
            <a:endParaRPr lang="en-CA">
              <a:latin typeface="+mn-lt"/>
            </a:endParaRPr>
          </a:p>
          <a:p>
            <a:pPr marL="342900" indent="-342900">
              <a:buFont typeface="Wingdings" panose="05000000000000000000" pitchFamily="2" charset="2"/>
              <a:buChar char="q"/>
            </a:pPr>
            <a:r>
              <a:rPr lang="en-CA">
                <a:latin typeface="+mn-lt"/>
              </a:rPr>
              <a:t>Ukrainian Language Arts 30</a:t>
            </a:r>
            <a:endParaRPr lang="en-CA">
              <a:latin typeface="+mn-lt"/>
              <a:cs typeface="Arial"/>
            </a:endParaRPr>
          </a:p>
          <a:p>
            <a:pPr marL="342900" indent="-342900">
              <a:buFont typeface="Wingdings" panose="05000000000000000000" pitchFamily="2" charset="2"/>
              <a:buChar char="q"/>
            </a:pPr>
            <a:r>
              <a:rPr lang="en-CA"/>
              <a:t>Creative Writing 30 </a:t>
            </a:r>
            <a:r>
              <a:rPr lang="en-CA" sz="1800">
                <a:solidFill>
                  <a:srgbClr val="FFCC00"/>
                </a:solidFill>
              </a:rPr>
              <a:t>NEW</a:t>
            </a:r>
            <a:endParaRPr lang="en-CA">
              <a:latin typeface="+mn-lt"/>
            </a:endParaRPr>
          </a:p>
          <a:p>
            <a:pPr marL="342900" indent="-342900">
              <a:buFont typeface="Wingdings" panose="05000000000000000000" pitchFamily="2" charset="2"/>
              <a:buChar char="q"/>
            </a:pPr>
            <a:r>
              <a:rPr lang="en-CA">
                <a:cs typeface="Arial"/>
              </a:rPr>
              <a:t>Active Living &amp; Fit Leadership 30</a:t>
            </a:r>
          </a:p>
          <a:p>
            <a:pPr marL="342900" indent="-342900">
              <a:buFont typeface="Wingdings" panose="05000000000000000000" pitchFamily="2" charset="2"/>
              <a:buChar char="q"/>
            </a:pPr>
            <a:r>
              <a:rPr lang="en-CA">
                <a:latin typeface="+mn-lt"/>
                <a:cs typeface="Arial"/>
              </a:rPr>
              <a:t>B</a:t>
            </a:r>
            <a:r>
              <a:rPr lang="en-CA">
                <a:cs typeface="Arial"/>
              </a:rPr>
              <a:t>asketball 30 </a:t>
            </a:r>
            <a:r>
              <a:rPr lang="en-CA" sz="1800">
                <a:solidFill>
                  <a:srgbClr val="FFCC00"/>
                </a:solidFill>
              </a:rPr>
              <a:t>NEW</a:t>
            </a:r>
            <a:endParaRPr lang="en-CA">
              <a:latin typeface="+mn-lt"/>
            </a:endParaRPr>
          </a:p>
          <a:p>
            <a:pPr marL="342900" indent="-342900">
              <a:buFont typeface="Wingdings" panose="05000000000000000000" pitchFamily="2" charset="2"/>
              <a:buChar char="q"/>
            </a:pPr>
            <a:r>
              <a:rPr lang="en-CA">
                <a:latin typeface="+mn-lt"/>
              </a:rPr>
              <a:t>Competitive Sports 30</a:t>
            </a:r>
          </a:p>
          <a:p>
            <a:pPr marL="342900" indent="-342900">
              <a:buFont typeface="Wingdings" panose="05000000000000000000" pitchFamily="2" charset="2"/>
              <a:buChar char="q"/>
            </a:pPr>
            <a:r>
              <a:rPr lang="en-CA"/>
              <a:t>Football 30 </a:t>
            </a:r>
            <a:r>
              <a:rPr lang="en-CA" sz="1800">
                <a:solidFill>
                  <a:srgbClr val="FFCC00"/>
                </a:solidFill>
              </a:rPr>
              <a:t>NEW</a:t>
            </a:r>
            <a:endParaRPr lang="en-CA">
              <a:latin typeface="+mn-lt"/>
            </a:endParaRPr>
          </a:p>
          <a:p>
            <a:pPr marL="342900" indent="-342900">
              <a:buFont typeface="Wingdings" panose="05000000000000000000" pitchFamily="2" charset="2"/>
              <a:buChar char="q"/>
            </a:pPr>
            <a:r>
              <a:rPr lang="en-CA">
                <a:latin typeface="+mn-lt"/>
                <a:cs typeface="Arial"/>
              </a:rPr>
              <a:t>Non-travel </a:t>
            </a:r>
            <a:r>
              <a:rPr lang="en-CA">
                <a:cs typeface="Arial"/>
              </a:rPr>
              <a:t>/ Stay P.E. </a:t>
            </a:r>
            <a:r>
              <a:rPr lang="en-CA">
                <a:latin typeface="+mn-lt"/>
                <a:cs typeface="Arial"/>
              </a:rPr>
              <a:t>30</a:t>
            </a:r>
          </a:p>
          <a:p>
            <a:pPr marL="342900" indent="-342900">
              <a:buFont typeface="Wingdings" panose="05000000000000000000" pitchFamily="2" charset="2"/>
              <a:buChar char="q"/>
            </a:pPr>
            <a:r>
              <a:rPr lang="en-CA">
                <a:latin typeface="+mn-lt"/>
              </a:rPr>
              <a:t>Recreation &amp; Leisure 30</a:t>
            </a:r>
            <a:endParaRPr lang="en-CA">
              <a:latin typeface="+mn-lt"/>
              <a:cs typeface="Arial"/>
            </a:endParaRPr>
          </a:p>
        </p:txBody>
      </p:sp>
      <p:sp>
        <p:nvSpPr>
          <p:cNvPr id="5" name="TextBox 4">
            <a:extLst>
              <a:ext uri="{FF2B5EF4-FFF2-40B4-BE49-F238E27FC236}">
                <a16:creationId xmlns:a16="http://schemas.microsoft.com/office/drawing/2014/main" id="{FCD10E0B-4D20-EE63-F5A3-55ABCF9AA496}"/>
              </a:ext>
            </a:extLst>
          </p:cNvPr>
          <p:cNvSpPr txBox="1"/>
          <p:nvPr/>
        </p:nvSpPr>
        <p:spPr>
          <a:xfrm>
            <a:off x="4681728" y="1692031"/>
            <a:ext cx="4462272" cy="4093428"/>
          </a:xfrm>
          <a:prstGeom prst="rect">
            <a:avLst/>
          </a:prstGeom>
          <a:noFill/>
        </p:spPr>
        <p:txBody>
          <a:bodyPr wrap="square" rtlCol="0">
            <a:spAutoFit/>
          </a:bodyPr>
          <a:lstStyle/>
          <a:p>
            <a:pPr marL="342900" indent="-342900">
              <a:buFont typeface="Wingdings" panose="05000000000000000000" pitchFamily="2" charset="2"/>
              <a:buChar char="q"/>
            </a:pPr>
            <a:r>
              <a:rPr lang="en-CA" sz="2000">
                <a:latin typeface="+mn-lt"/>
              </a:rPr>
              <a:t>Animation </a:t>
            </a:r>
            <a:r>
              <a:rPr lang="en-CA" sz="2000"/>
              <a:t>3</a:t>
            </a:r>
            <a:r>
              <a:rPr lang="en-CA" sz="2000">
                <a:latin typeface="+mn-lt"/>
              </a:rPr>
              <a:t>0</a:t>
            </a:r>
          </a:p>
          <a:p>
            <a:pPr marL="342900" indent="-342900">
              <a:buFont typeface="Wingdings" panose="05000000000000000000" pitchFamily="2" charset="2"/>
              <a:buChar char="q"/>
            </a:pPr>
            <a:r>
              <a:rPr lang="en-CA" sz="2000">
                <a:latin typeface="+mn-lt"/>
              </a:rPr>
              <a:t>Cabinet Making 30</a:t>
            </a:r>
            <a:r>
              <a:rPr lang="en-CA" sz="2000" b="1">
                <a:latin typeface="+mn-lt"/>
              </a:rPr>
              <a:t> </a:t>
            </a:r>
            <a:r>
              <a:rPr lang="en-CA" sz="1400">
                <a:latin typeface="+mn-lt"/>
              </a:rPr>
              <a:t>(CMA20 pre-req)</a:t>
            </a:r>
          </a:p>
          <a:p>
            <a:pPr marL="342900" indent="-342900">
              <a:buFont typeface="Wingdings" panose="05000000000000000000" pitchFamily="2" charset="2"/>
              <a:buChar char="q"/>
            </a:pPr>
            <a:r>
              <a:rPr lang="en-CA" sz="2000">
                <a:latin typeface="+mn-lt"/>
              </a:rPr>
              <a:t>Career Work Exploration A30/B30</a:t>
            </a:r>
          </a:p>
          <a:p>
            <a:pPr marL="342900" indent="-342900">
              <a:buFont typeface="Wingdings" panose="05000000000000000000" pitchFamily="2" charset="2"/>
              <a:buChar char="q"/>
            </a:pPr>
            <a:r>
              <a:rPr lang="en-CA" sz="2000">
                <a:latin typeface="+mn-lt"/>
              </a:rPr>
              <a:t>Clothing, Textiles and Fashion 30</a:t>
            </a:r>
          </a:p>
          <a:p>
            <a:pPr marL="342900" indent="-342900">
              <a:buFont typeface="Wingdings" panose="05000000000000000000" pitchFamily="2" charset="2"/>
              <a:buChar char="q"/>
            </a:pPr>
            <a:r>
              <a:rPr lang="en-CA" sz="2000">
                <a:latin typeface="+mn-lt"/>
              </a:rPr>
              <a:t>Entrepreneurship 30 </a:t>
            </a:r>
            <a:r>
              <a:rPr lang="en-CA" sz="1400">
                <a:latin typeface="+mn-lt"/>
              </a:rPr>
              <a:t>(ENT20 pre-req)</a:t>
            </a:r>
          </a:p>
          <a:p>
            <a:pPr marL="342900" indent="-342900">
              <a:buFont typeface="Wingdings" panose="05000000000000000000" pitchFamily="2" charset="2"/>
              <a:buChar char="q"/>
            </a:pPr>
            <a:r>
              <a:rPr lang="en-CA" sz="2000">
                <a:latin typeface="+mn-lt"/>
              </a:rPr>
              <a:t>Financial Literacy 30 </a:t>
            </a:r>
            <a:r>
              <a:rPr lang="en-CA" sz="1400">
                <a:latin typeface="+mn-lt"/>
              </a:rPr>
              <a:t>(FLI20 pre-req)</a:t>
            </a:r>
          </a:p>
          <a:p>
            <a:pPr marL="342900" indent="-342900">
              <a:buFont typeface="Wingdings" panose="05000000000000000000" pitchFamily="2" charset="2"/>
              <a:buChar char="q"/>
            </a:pPr>
            <a:r>
              <a:rPr lang="en-CA" sz="2000">
                <a:latin typeface="+mn-lt"/>
              </a:rPr>
              <a:t>Food Studies 30</a:t>
            </a:r>
          </a:p>
          <a:p>
            <a:pPr marL="342900" indent="-342900">
              <a:buFont typeface="Wingdings" panose="05000000000000000000" pitchFamily="2" charset="2"/>
              <a:buChar char="q"/>
            </a:pPr>
            <a:r>
              <a:rPr lang="en-CA" sz="2000">
                <a:latin typeface="+mn-lt"/>
              </a:rPr>
              <a:t>Graphic Arts 30</a:t>
            </a:r>
          </a:p>
          <a:p>
            <a:pPr marL="342900" indent="-342900">
              <a:buFont typeface="Wingdings" panose="05000000000000000000" pitchFamily="2" charset="2"/>
              <a:buChar char="q"/>
            </a:pPr>
            <a:r>
              <a:rPr lang="en-CA" sz="2000">
                <a:latin typeface="+mn-lt"/>
              </a:rPr>
              <a:t>Hairstyling &amp; Esthetics 30</a:t>
            </a:r>
          </a:p>
          <a:p>
            <a:pPr marL="342900" indent="-342900">
              <a:buFont typeface="Wingdings" panose="05000000000000000000" pitchFamily="2" charset="2"/>
              <a:buChar char="q"/>
            </a:pPr>
            <a:r>
              <a:rPr lang="en-CA" sz="2000"/>
              <a:t>Mental Wellness 30</a:t>
            </a:r>
            <a:endParaRPr lang="en-CA" sz="2000">
              <a:latin typeface="+mn-lt"/>
            </a:endParaRPr>
          </a:p>
          <a:p>
            <a:pPr marL="342900" indent="-342900">
              <a:buFont typeface="Wingdings" panose="05000000000000000000" pitchFamily="2" charset="2"/>
              <a:buChar char="q"/>
            </a:pPr>
            <a:r>
              <a:rPr lang="en-CA" sz="2000">
                <a:latin typeface="+mn-lt"/>
              </a:rPr>
              <a:t>Photography 30</a:t>
            </a:r>
          </a:p>
          <a:p>
            <a:pPr marL="342900" indent="-342900">
              <a:buFont typeface="Wingdings" panose="05000000000000000000" pitchFamily="2" charset="2"/>
              <a:buChar char="q"/>
            </a:pPr>
            <a:r>
              <a:rPr lang="en-CA" sz="2000">
                <a:latin typeface="+mn-lt"/>
              </a:rPr>
              <a:t>Welding A30 </a:t>
            </a:r>
            <a:r>
              <a:rPr lang="en-CA" sz="1400">
                <a:latin typeface="+mn-lt"/>
              </a:rPr>
              <a:t>(WDA20 pre-req)</a:t>
            </a:r>
          </a:p>
          <a:p>
            <a:endParaRPr lang="en-CA" sz="2000">
              <a:latin typeface="+mn-lt"/>
            </a:endParaRPr>
          </a:p>
        </p:txBody>
      </p:sp>
      <p:sp>
        <p:nvSpPr>
          <p:cNvPr id="6" name="TextBox 5">
            <a:extLst>
              <a:ext uri="{FF2B5EF4-FFF2-40B4-BE49-F238E27FC236}">
                <a16:creationId xmlns:a16="http://schemas.microsoft.com/office/drawing/2014/main" id="{059A67EC-8886-02E1-CF9D-200BC20D2249}"/>
              </a:ext>
            </a:extLst>
          </p:cNvPr>
          <p:cNvSpPr txBox="1"/>
          <p:nvPr/>
        </p:nvSpPr>
        <p:spPr>
          <a:xfrm>
            <a:off x="4172957" y="5607475"/>
            <a:ext cx="4509247" cy="830997"/>
          </a:xfrm>
          <a:prstGeom prst="rect">
            <a:avLst/>
          </a:prstGeom>
          <a:noFill/>
        </p:spPr>
        <p:txBody>
          <a:bodyPr wrap="square" rtlCol="0">
            <a:spAutoFit/>
          </a:bodyPr>
          <a:lstStyle/>
          <a:p>
            <a:r>
              <a:rPr lang="en-CA" sz="1600">
                <a:solidFill>
                  <a:srgbClr val="E2AC00"/>
                </a:solidFill>
              </a:rPr>
              <a:t>* Basketball 30, Competitive Sports 30, Non-travel / Stay 30 &amp; Rec &amp; Leisure 30 are the same credit</a:t>
            </a:r>
          </a:p>
        </p:txBody>
      </p:sp>
    </p:spTree>
    <p:extLst>
      <p:ext uri="{BB962C8B-B14F-4D97-AF65-F5344CB8AC3E}">
        <p14:creationId xmlns:p14="http://schemas.microsoft.com/office/powerpoint/2010/main" val="1772450870"/>
      </p:ext>
    </p:extLst>
  </p:cSld>
  <p:clrMapOvr>
    <a:masterClrMapping/>
  </p:clrMapOvr>
  <mc:AlternateContent xmlns:mc="http://schemas.openxmlformats.org/markup-compatibility/2006">
    <mc:Choice xmlns:p14="http://schemas.microsoft.com/office/powerpoint/2010/main" Requires="p14">
      <p:transition p14:dur="0" advTm="37522"/>
    </mc:Choice>
    <mc:Fallback>
      <p:transition advTm="37522"/>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E1E5C"/>
        </a:solidFill>
        <a:effectLst/>
      </p:bgPr>
    </p:bg>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572BB943-F6AA-4AB6-AFAD-72924CFFCCA8}"/>
              </a:ext>
            </a:extLst>
          </p:cNvPr>
          <p:cNvSpPr>
            <a:spLocks noGrp="1" noChangeArrowheads="1"/>
          </p:cNvSpPr>
          <p:nvPr>
            <p:ph type="title"/>
          </p:nvPr>
        </p:nvSpPr>
        <p:spPr>
          <a:xfrm>
            <a:off x="1524000" y="210671"/>
            <a:ext cx="6096000" cy="649942"/>
          </a:xfrm>
        </p:spPr>
        <p:txBody>
          <a:bodyPr>
            <a:normAutofit fontScale="90000"/>
          </a:bodyPr>
          <a:lstStyle/>
          <a:p>
            <a:r>
              <a:rPr lang="en-CA" altLang="en-US" sz="4000">
                <a:latin typeface="Arial Black" panose="020B0A04020102020204" pitchFamily="34" charset="0"/>
              </a:rPr>
              <a:t>Electives - Grade 12</a:t>
            </a:r>
          </a:p>
        </p:txBody>
      </p:sp>
      <p:sp>
        <p:nvSpPr>
          <p:cNvPr id="2" name="TextBox 1">
            <a:extLst>
              <a:ext uri="{FF2B5EF4-FFF2-40B4-BE49-F238E27FC236}">
                <a16:creationId xmlns:a16="http://schemas.microsoft.com/office/drawing/2014/main" id="{64DAAA53-F893-DD7B-B7B8-CE4FA504A459}"/>
              </a:ext>
            </a:extLst>
          </p:cNvPr>
          <p:cNvSpPr txBox="1"/>
          <p:nvPr/>
        </p:nvSpPr>
        <p:spPr>
          <a:xfrm>
            <a:off x="3349959" y="934759"/>
            <a:ext cx="4572000" cy="3693319"/>
          </a:xfrm>
          <a:prstGeom prst="rect">
            <a:avLst/>
          </a:prstGeom>
          <a:noFill/>
        </p:spPr>
        <p:txBody>
          <a:bodyPr wrap="square" lIns="91440" tIns="45720" rIns="91440" bIns="45720" rtlCol="0" anchor="t">
            <a:spAutoFit/>
          </a:bodyPr>
          <a:lstStyle/>
          <a:p>
            <a:r>
              <a:rPr lang="en-CA" b="1" u="sng">
                <a:latin typeface="+mn-lt"/>
              </a:rPr>
              <a:t>Math Options</a:t>
            </a:r>
            <a:r>
              <a:rPr lang="en-CA">
                <a:latin typeface="+mn-lt"/>
              </a:rPr>
              <a:t>:</a:t>
            </a:r>
            <a:endParaRPr lang="en-CA">
              <a:latin typeface="+mn-lt"/>
              <a:cs typeface="Arial"/>
            </a:endParaRPr>
          </a:p>
          <a:p>
            <a:pPr marL="342900" indent="-342900">
              <a:buFont typeface="Wingdings" panose="05000000000000000000" pitchFamily="2" charset="2"/>
              <a:buChar char="q"/>
            </a:pPr>
            <a:r>
              <a:rPr lang="en-CA">
                <a:latin typeface="+mn-lt"/>
              </a:rPr>
              <a:t>Calculus 30</a:t>
            </a:r>
            <a:endParaRPr lang="en-CA">
              <a:latin typeface="+mn-lt"/>
              <a:cs typeface="Arial"/>
            </a:endParaRPr>
          </a:p>
          <a:p>
            <a:pPr marL="342900" indent="-342900">
              <a:buFont typeface="Wingdings" panose="05000000000000000000" pitchFamily="2" charset="2"/>
              <a:buChar char="q"/>
            </a:pPr>
            <a:r>
              <a:rPr lang="en-CA">
                <a:latin typeface="+mn-lt"/>
              </a:rPr>
              <a:t>Math Foundations 30</a:t>
            </a:r>
            <a:endParaRPr lang="en-CA">
              <a:latin typeface="+mn-lt"/>
              <a:cs typeface="Arial"/>
            </a:endParaRPr>
          </a:p>
          <a:p>
            <a:pPr marL="342900" indent="-342900">
              <a:buFont typeface="Wingdings" panose="05000000000000000000" pitchFamily="2" charset="2"/>
              <a:buChar char="q"/>
            </a:pPr>
            <a:r>
              <a:rPr lang="en-CA">
                <a:latin typeface="+mn-lt"/>
              </a:rPr>
              <a:t>Math Pre-Calculus 30</a:t>
            </a:r>
            <a:endParaRPr lang="en-CA">
              <a:latin typeface="+mn-lt"/>
              <a:cs typeface="Arial"/>
            </a:endParaRPr>
          </a:p>
          <a:p>
            <a:pPr marL="342900" indent="-342900">
              <a:buFont typeface="Wingdings" panose="05000000000000000000" pitchFamily="2" charset="2"/>
              <a:buChar char="q"/>
            </a:pPr>
            <a:r>
              <a:rPr lang="en-CA">
                <a:latin typeface="+mn-lt"/>
              </a:rPr>
              <a:t>Math Workplace &amp; Apprenticeship 30</a:t>
            </a:r>
          </a:p>
          <a:p>
            <a:endParaRPr lang="en-CA"/>
          </a:p>
          <a:p>
            <a:endParaRPr lang="en-CA">
              <a:latin typeface="+mn-lt"/>
            </a:endParaRPr>
          </a:p>
          <a:p>
            <a:r>
              <a:rPr lang="en-CA" b="1" u="sng">
                <a:latin typeface="+mn-lt"/>
              </a:rPr>
              <a:t>Science Options: </a:t>
            </a:r>
            <a:endParaRPr lang="en-CA">
              <a:latin typeface="+mn-lt"/>
              <a:cs typeface="Arial"/>
            </a:endParaRPr>
          </a:p>
          <a:p>
            <a:pPr marL="342900" indent="-342900">
              <a:buFont typeface="Wingdings" panose="05000000000000000000" pitchFamily="2" charset="2"/>
              <a:buChar char="q"/>
            </a:pPr>
            <a:r>
              <a:rPr lang="en-CA">
                <a:latin typeface="+mn-lt"/>
              </a:rPr>
              <a:t>Biology 30</a:t>
            </a:r>
            <a:endParaRPr lang="en-CA">
              <a:latin typeface="+mn-lt"/>
              <a:cs typeface="Arial"/>
            </a:endParaRPr>
          </a:p>
          <a:p>
            <a:pPr marL="342900" indent="-342900">
              <a:buFont typeface="Wingdings" panose="05000000000000000000" pitchFamily="2" charset="2"/>
              <a:buChar char="q"/>
            </a:pPr>
            <a:r>
              <a:rPr lang="en-CA">
                <a:latin typeface="+mn-lt"/>
              </a:rPr>
              <a:t>Chemistry 30</a:t>
            </a:r>
            <a:endParaRPr lang="en-CA">
              <a:latin typeface="+mn-lt"/>
              <a:cs typeface="Arial"/>
            </a:endParaRPr>
          </a:p>
          <a:p>
            <a:pPr marL="342900" indent="-342900">
              <a:buFont typeface="Wingdings" panose="05000000000000000000" pitchFamily="2" charset="2"/>
              <a:buChar char="q"/>
            </a:pPr>
            <a:r>
              <a:rPr lang="en-CA">
                <a:latin typeface="+mn-lt"/>
              </a:rPr>
              <a:t>Computer Science 30</a:t>
            </a:r>
          </a:p>
          <a:p>
            <a:pPr marL="342900" indent="-342900">
              <a:buFont typeface="Wingdings" panose="05000000000000000000" pitchFamily="2" charset="2"/>
              <a:buChar char="q"/>
            </a:pPr>
            <a:r>
              <a:rPr lang="en-CA">
                <a:cs typeface="Arial"/>
              </a:rPr>
              <a:t>Earth Science 30</a:t>
            </a:r>
            <a:endParaRPr lang="en-CA">
              <a:latin typeface="+mn-lt"/>
              <a:cs typeface="Arial"/>
            </a:endParaRPr>
          </a:p>
          <a:p>
            <a:pPr marL="342900" indent="-342900">
              <a:buFont typeface="Wingdings" panose="05000000000000000000" pitchFamily="2" charset="2"/>
              <a:buChar char="q"/>
            </a:pPr>
            <a:r>
              <a:rPr lang="en-CA">
                <a:latin typeface="+mn-lt"/>
              </a:rPr>
              <a:t>Physics 30</a:t>
            </a:r>
            <a:endParaRPr lang="en-CA">
              <a:latin typeface="+mn-lt"/>
              <a:cs typeface="Arial"/>
            </a:endParaRPr>
          </a:p>
        </p:txBody>
      </p:sp>
      <p:sp>
        <p:nvSpPr>
          <p:cNvPr id="5" name="TextBox 4">
            <a:extLst>
              <a:ext uri="{FF2B5EF4-FFF2-40B4-BE49-F238E27FC236}">
                <a16:creationId xmlns:a16="http://schemas.microsoft.com/office/drawing/2014/main" id="{FCD10E0B-4D20-EE63-F5A3-55ABCF9AA496}"/>
              </a:ext>
            </a:extLst>
          </p:cNvPr>
          <p:cNvSpPr txBox="1"/>
          <p:nvPr/>
        </p:nvSpPr>
        <p:spPr>
          <a:xfrm>
            <a:off x="3349959" y="4702224"/>
            <a:ext cx="4462272" cy="2246769"/>
          </a:xfrm>
          <a:prstGeom prst="rect">
            <a:avLst/>
          </a:prstGeom>
          <a:noFill/>
        </p:spPr>
        <p:txBody>
          <a:bodyPr wrap="square" rtlCol="0">
            <a:spAutoFit/>
          </a:bodyPr>
          <a:lstStyle/>
          <a:p>
            <a:endParaRPr lang="en-CA" sz="2000">
              <a:latin typeface="+mn-lt"/>
            </a:endParaRPr>
          </a:p>
          <a:p>
            <a:r>
              <a:rPr lang="en-CA" sz="2000" b="1" u="sng">
                <a:latin typeface="+mn-lt"/>
              </a:rPr>
              <a:t>Social Science Options</a:t>
            </a:r>
            <a:r>
              <a:rPr lang="en-CA" sz="2000" u="sng">
                <a:latin typeface="+mn-lt"/>
              </a:rPr>
              <a:t>:</a:t>
            </a:r>
          </a:p>
          <a:p>
            <a:pPr marL="342900" indent="-342900">
              <a:buFont typeface="Wingdings" panose="05000000000000000000" pitchFamily="2" charset="2"/>
              <a:buChar char="q"/>
            </a:pPr>
            <a:r>
              <a:rPr lang="en-CA" sz="2000">
                <a:latin typeface="+mn-lt"/>
              </a:rPr>
              <a:t>Law 30</a:t>
            </a:r>
          </a:p>
          <a:p>
            <a:pPr marL="342900" indent="-342900">
              <a:buFont typeface="Wingdings" panose="05000000000000000000" pitchFamily="2" charset="2"/>
              <a:buChar char="q"/>
            </a:pPr>
            <a:r>
              <a:rPr lang="en-CA" sz="2000">
                <a:latin typeface="+mn-lt"/>
              </a:rPr>
              <a:t>Psychology 30</a:t>
            </a:r>
          </a:p>
          <a:p>
            <a:pPr marL="342900" indent="-342900">
              <a:buFont typeface="Wingdings" panose="05000000000000000000" pitchFamily="2" charset="2"/>
              <a:buChar char="q"/>
            </a:pPr>
            <a:r>
              <a:rPr lang="en-CA" sz="2000">
                <a:latin typeface="+mn-lt"/>
              </a:rPr>
              <a:t>Psychology 30P</a:t>
            </a:r>
          </a:p>
          <a:p>
            <a:pPr marL="342900" indent="-342900">
              <a:buFont typeface="Wingdings" panose="05000000000000000000" pitchFamily="2" charset="2"/>
              <a:buChar char="q"/>
            </a:pPr>
            <a:endParaRPr lang="en-CA" sz="2000">
              <a:latin typeface="+mn-lt"/>
            </a:endParaRPr>
          </a:p>
          <a:p>
            <a:pPr marL="342900" indent="-342900">
              <a:buFont typeface="Wingdings" panose="05000000000000000000" pitchFamily="2" charset="2"/>
              <a:buChar char="q"/>
            </a:pPr>
            <a:endParaRPr lang="en-CA" sz="2000">
              <a:latin typeface="+mn-lt"/>
            </a:endParaRPr>
          </a:p>
        </p:txBody>
      </p:sp>
    </p:spTree>
    <p:extLst>
      <p:ext uri="{BB962C8B-B14F-4D97-AF65-F5344CB8AC3E}">
        <p14:creationId xmlns:p14="http://schemas.microsoft.com/office/powerpoint/2010/main" val="3628027105"/>
      </p:ext>
    </p:extLst>
  </p:cSld>
  <p:clrMapOvr>
    <a:masterClrMapping/>
  </p:clrMapOvr>
  <mc:AlternateContent xmlns:mc="http://schemas.openxmlformats.org/markup-compatibility/2006">
    <mc:Choice xmlns:p14="http://schemas.microsoft.com/office/powerpoint/2010/main" Requires="p14">
      <p:transition p14:dur="0" advTm="37522"/>
    </mc:Choice>
    <mc:Fallback>
      <p:transition advTm="37522"/>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E1E5C"/>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5DB734A7-9534-4757-B6B0-18B4A457F3DB}"/>
              </a:ext>
            </a:extLst>
          </p:cNvPr>
          <p:cNvSpPr>
            <a:spLocks noGrp="1"/>
          </p:cNvSpPr>
          <p:nvPr>
            <p:ph type="title"/>
          </p:nvPr>
        </p:nvSpPr>
        <p:spPr>
          <a:xfrm>
            <a:off x="304800" y="239697"/>
            <a:ext cx="8382000" cy="1047565"/>
          </a:xfrm>
        </p:spPr>
        <p:txBody>
          <a:bodyPr/>
          <a:lstStyle/>
          <a:p>
            <a:pPr algn="ctr" eaLnBrk="1" hangingPunct="1"/>
            <a:r>
              <a:rPr lang="en-US" altLang="en-US" b="1"/>
              <a:t>Band Students</a:t>
            </a:r>
          </a:p>
        </p:txBody>
      </p:sp>
      <p:sp>
        <p:nvSpPr>
          <p:cNvPr id="25603" name="Rectangle 3">
            <a:extLst>
              <a:ext uri="{FF2B5EF4-FFF2-40B4-BE49-F238E27FC236}">
                <a16:creationId xmlns:a16="http://schemas.microsoft.com/office/drawing/2014/main" id="{74B108C9-77B0-4CE7-85D4-E955FC1AC772}"/>
              </a:ext>
            </a:extLst>
          </p:cNvPr>
          <p:cNvSpPr>
            <a:spLocks noGrp="1" noChangeArrowheads="1"/>
          </p:cNvSpPr>
          <p:nvPr>
            <p:ph idx="1"/>
          </p:nvPr>
        </p:nvSpPr>
        <p:spPr>
          <a:xfrm>
            <a:off x="609600" y="1596870"/>
            <a:ext cx="7924800" cy="4386679"/>
          </a:xfrm>
        </p:spPr>
        <p:txBody>
          <a:bodyPr>
            <a:normAutofit lnSpcReduction="10000"/>
          </a:bodyPr>
          <a:lstStyle/>
          <a:p>
            <a:pPr marL="0" indent="0" eaLnBrk="1" hangingPunct="1">
              <a:buNone/>
              <a:defRPr/>
            </a:pPr>
            <a:r>
              <a:rPr lang="en-US" altLang="en-US" sz="2800" b="1">
                <a:solidFill>
                  <a:srgbClr val="FFC000"/>
                </a:solidFill>
                <a:cs typeface="Arial" panose="020B0604020202020204" pitchFamily="34" charset="0"/>
              </a:rPr>
              <a:t>Grade 10 Band is paired with Wellness 10:  </a:t>
            </a:r>
          </a:p>
          <a:p>
            <a:pPr eaLnBrk="1" hangingPunct="1">
              <a:defRPr/>
            </a:pPr>
            <a:r>
              <a:rPr lang="en-US" altLang="en-US" sz="2800" b="1">
                <a:solidFill>
                  <a:srgbClr val="FFC000"/>
                </a:solidFill>
                <a:cs typeface="Arial" panose="020B0604020202020204" pitchFamily="34" charset="0"/>
              </a:rPr>
              <a:t>Select BAN10N and BWE10N</a:t>
            </a:r>
          </a:p>
          <a:p>
            <a:pPr marL="0" indent="0" eaLnBrk="1" hangingPunct="1">
              <a:buNone/>
              <a:defRPr/>
            </a:pPr>
            <a:endParaRPr lang="en-US" altLang="en-US" sz="2800" b="1">
              <a:solidFill>
                <a:srgbClr val="FFC000"/>
              </a:solidFill>
              <a:cs typeface="Arial" panose="020B0604020202020204" pitchFamily="34" charset="0"/>
            </a:endParaRPr>
          </a:p>
          <a:p>
            <a:pPr marL="0" indent="0" eaLnBrk="1" hangingPunct="1">
              <a:buNone/>
              <a:defRPr/>
            </a:pPr>
            <a:r>
              <a:rPr lang="en-US" altLang="en-US" sz="2800" b="1">
                <a:solidFill>
                  <a:srgbClr val="FFC000"/>
                </a:solidFill>
                <a:cs typeface="Arial" panose="020B0604020202020204" pitchFamily="34" charset="0"/>
              </a:rPr>
              <a:t>Grad 11 &amp; 12 Band is paired with Catholics Studies</a:t>
            </a:r>
          </a:p>
          <a:p>
            <a:pPr marL="457200" indent="-457200">
              <a:defRPr/>
            </a:pPr>
            <a:r>
              <a:rPr lang="en-US" altLang="en-US" sz="2800" b="1">
                <a:solidFill>
                  <a:srgbClr val="FFC000"/>
                </a:solidFill>
                <a:cs typeface="Arial" panose="020B0604020202020204" pitchFamily="34" charset="0"/>
              </a:rPr>
              <a:t>Select BAN20N and CST20N</a:t>
            </a:r>
          </a:p>
          <a:p>
            <a:pPr marL="457200" indent="-457200">
              <a:defRPr/>
            </a:pPr>
            <a:endParaRPr lang="en-US" altLang="en-US" sz="2800" b="1">
              <a:solidFill>
                <a:srgbClr val="FFC000"/>
              </a:solidFill>
              <a:cs typeface="Arial" panose="020B0604020202020204" pitchFamily="34" charset="0"/>
            </a:endParaRPr>
          </a:p>
          <a:p>
            <a:pPr marL="457200" indent="-457200">
              <a:defRPr/>
            </a:pPr>
            <a:r>
              <a:rPr lang="en-US" altLang="en-US" sz="2800" b="1">
                <a:solidFill>
                  <a:srgbClr val="FFC000"/>
                </a:solidFill>
                <a:cs typeface="Arial" panose="020B0604020202020204" pitchFamily="34" charset="0"/>
              </a:rPr>
              <a:t>Select BAN30N and CST30N</a:t>
            </a:r>
          </a:p>
          <a:p>
            <a:pPr marL="457200" indent="-457200">
              <a:defRPr/>
            </a:pPr>
            <a:endParaRPr lang="en-US" altLang="en-US" sz="2800" b="1">
              <a:solidFill>
                <a:srgbClr val="FFC000"/>
              </a:solidFill>
              <a:cs typeface="Arial" panose="020B0604020202020204" pitchFamily="34" charset="0"/>
            </a:endParaRPr>
          </a:p>
          <a:p>
            <a:pPr marL="0" indent="0" eaLnBrk="1" hangingPunct="1">
              <a:buNone/>
              <a:defRPr/>
            </a:pPr>
            <a:endParaRPr lang="en-US" altLang="en-US" sz="2800" b="1">
              <a:solidFill>
                <a:srgbClr val="FFC000"/>
              </a:solidFill>
              <a:cs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E1E5C"/>
        </a:solidFill>
        <a:effectLst/>
      </p:bgPr>
    </p:bg>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5A0DBD60-77A9-456F-868F-D379D012C704}"/>
              </a:ext>
            </a:extLst>
          </p:cNvPr>
          <p:cNvSpPr>
            <a:spLocks noGrp="1"/>
          </p:cNvSpPr>
          <p:nvPr>
            <p:ph type="title"/>
          </p:nvPr>
        </p:nvSpPr>
        <p:spPr>
          <a:xfrm>
            <a:off x="457200" y="304800"/>
            <a:ext cx="8229600" cy="914400"/>
          </a:xfrm>
        </p:spPr>
        <p:txBody>
          <a:bodyPr/>
          <a:lstStyle/>
          <a:p>
            <a:pPr algn="ctr" eaLnBrk="1" hangingPunct="1"/>
            <a:r>
              <a:rPr lang="en-US" altLang="en-US" b="1"/>
              <a:t>Choral</a:t>
            </a:r>
          </a:p>
        </p:txBody>
      </p:sp>
      <p:sp>
        <p:nvSpPr>
          <p:cNvPr id="26627" name="Rectangle 3">
            <a:extLst>
              <a:ext uri="{FF2B5EF4-FFF2-40B4-BE49-F238E27FC236}">
                <a16:creationId xmlns:a16="http://schemas.microsoft.com/office/drawing/2014/main" id="{7168426F-D074-45D1-A578-8006F36159E4}"/>
              </a:ext>
            </a:extLst>
          </p:cNvPr>
          <p:cNvSpPr>
            <a:spLocks noGrp="1" noChangeArrowheads="1"/>
          </p:cNvSpPr>
          <p:nvPr>
            <p:ph idx="1"/>
          </p:nvPr>
        </p:nvSpPr>
        <p:spPr>
          <a:xfrm>
            <a:off x="457200" y="1515035"/>
            <a:ext cx="8229600" cy="3827929"/>
          </a:xfrm>
        </p:spPr>
        <p:txBody>
          <a:bodyPr/>
          <a:lstStyle/>
          <a:p>
            <a:pPr marL="0" indent="0" eaLnBrk="1" hangingPunct="1">
              <a:buFont typeface="Arial" panose="020B0604020202020204" pitchFamily="34" charset="0"/>
              <a:buNone/>
              <a:defRPr/>
            </a:pPr>
            <a:r>
              <a:rPr lang="en-US" altLang="en-US" sz="2800" b="1">
                <a:solidFill>
                  <a:srgbClr val="FFC000"/>
                </a:solidFill>
                <a:latin typeface="+mj-lt"/>
                <a:cs typeface="Arial"/>
              </a:rPr>
              <a:t>This is a year-long class that can be an 11</a:t>
            </a:r>
            <a:r>
              <a:rPr lang="en-US" altLang="en-US" sz="2800" b="1" baseline="30000">
                <a:solidFill>
                  <a:srgbClr val="FFC000"/>
                </a:solidFill>
                <a:latin typeface="+mj-lt"/>
                <a:cs typeface="Arial"/>
              </a:rPr>
              <a:t>th</a:t>
            </a:r>
            <a:r>
              <a:rPr lang="en-US" altLang="en-US" sz="2800" b="1">
                <a:solidFill>
                  <a:srgbClr val="FFC000"/>
                </a:solidFill>
                <a:latin typeface="+mj-lt"/>
                <a:cs typeface="Arial"/>
              </a:rPr>
              <a:t> credit.</a:t>
            </a:r>
            <a:endParaRPr lang="en-US" altLang="en-US" sz="2800" b="1">
              <a:solidFill>
                <a:srgbClr val="FFC000"/>
              </a:solidFill>
              <a:latin typeface="+mj-lt"/>
              <a:cs typeface="Arial" panose="020B0604020202020204" pitchFamily="34" charset="0"/>
            </a:endParaRPr>
          </a:p>
          <a:p>
            <a:pPr marL="0" indent="0" eaLnBrk="1" hangingPunct="1">
              <a:buFont typeface="Arial" panose="020B0604020202020204" pitchFamily="34" charset="0"/>
              <a:buNone/>
              <a:defRPr/>
            </a:pPr>
            <a:r>
              <a:rPr lang="en-US" altLang="en-US" sz="2800" b="1">
                <a:solidFill>
                  <a:srgbClr val="FFC000"/>
                </a:solidFill>
                <a:latin typeface="+mj-lt"/>
                <a:cs typeface="Arial" panose="020B0604020202020204" pitchFamily="34" charset="0"/>
              </a:rPr>
              <a:t>Choir meets 2 to 3 times a week at lunch time.</a:t>
            </a:r>
          </a:p>
          <a:p>
            <a:pPr marL="834300" lvl="1" indent="-457200">
              <a:defRPr/>
            </a:pPr>
            <a:r>
              <a:rPr lang="en-US" altLang="en-US" sz="2800" b="1">
                <a:solidFill>
                  <a:srgbClr val="FFC000"/>
                </a:solidFill>
                <a:latin typeface="+mj-lt"/>
                <a:cs typeface="Arial" panose="020B0604020202020204" pitchFamily="34" charset="0"/>
              </a:rPr>
              <a:t>For Grade 10, select CHO10N</a:t>
            </a:r>
          </a:p>
          <a:p>
            <a:pPr marL="834300" lvl="1" indent="-457200">
              <a:defRPr/>
            </a:pPr>
            <a:r>
              <a:rPr lang="en-US" altLang="en-US" sz="2800" b="1">
                <a:solidFill>
                  <a:srgbClr val="FFC000"/>
                </a:solidFill>
                <a:latin typeface="+mj-lt"/>
                <a:cs typeface="Arial" panose="020B0604020202020204" pitchFamily="34" charset="0"/>
              </a:rPr>
              <a:t>For Grade 11, select CHO20N</a:t>
            </a:r>
          </a:p>
          <a:p>
            <a:pPr marL="834300" lvl="1" indent="-457200">
              <a:defRPr/>
            </a:pPr>
            <a:r>
              <a:rPr lang="en-US" altLang="en-US" sz="2800" b="1">
                <a:solidFill>
                  <a:srgbClr val="FFC000"/>
                </a:solidFill>
                <a:latin typeface="+mj-lt"/>
                <a:cs typeface="Arial" panose="020B0604020202020204" pitchFamily="34" charset="0"/>
              </a:rPr>
              <a:t>For Grade 12, select CHO30N</a:t>
            </a:r>
          </a:p>
          <a:p>
            <a:pPr marL="834300" lvl="1" indent="-457200">
              <a:defRPr/>
            </a:pPr>
            <a:endParaRPr lang="en-US" altLang="en-US" sz="2800" b="1">
              <a:solidFill>
                <a:srgbClr val="FFC000"/>
              </a:solidFill>
              <a:latin typeface="+mj-lt"/>
              <a:cs typeface="Arial" panose="020B0604020202020204" pitchFamily="34" charset="0"/>
            </a:endParaRPr>
          </a:p>
          <a:p>
            <a:pPr marL="0" indent="0" eaLnBrk="1" hangingPunct="1">
              <a:buNone/>
              <a:defRPr/>
            </a:pPr>
            <a:endParaRPr lang="en-US" altLang="en-US" sz="2800">
              <a:latin typeface="Arial Black" pitchFamily="34" charset="0"/>
            </a:endParaRPr>
          </a:p>
          <a:p>
            <a:pPr marL="0" indent="0" eaLnBrk="1" hangingPunct="1">
              <a:buNone/>
              <a:defRPr/>
            </a:pPr>
            <a:endParaRPr lang="en-US" altLang="en-US" sz="2800">
              <a:latin typeface="Arial Black"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E1E5C"/>
        </a:soli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F38D6E0C-27B0-41A4-BEE7-3813AAD54B18}"/>
              </a:ext>
            </a:extLst>
          </p:cNvPr>
          <p:cNvSpPr>
            <a:spLocks noGrp="1"/>
          </p:cNvSpPr>
          <p:nvPr>
            <p:ph type="title"/>
          </p:nvPr>
        </p:nvSpPr>
        <p:spPr>
          <a:xfrm>
            <a:off x="419100" y="135684"/>
            <a:ext cx="8229600" cy="868363"/>
          </a:xfrm>
        </p:spPr>
        <p:txBody>
          <a:bodyPr/>
          <a:lstStyle/>
          <a:p>
            <a:pPr eaLnBrk="1" hangingPunct="1"/>
            <a:r>
              <a:rPr lang="en-US" altLang="en-US" b="1"/>
              <a:t>Career and Work Education</a:t>
            </a:r>
            <a:r>
              <a:rPr lang="en-US" altLang="en-US" b="1">
                <a:solidFill>
                  <a:schemeClr val="bg2"/>
                </a:solidFill>
              </a:rPr>
              <a:t> </a:t>
            </a:r>
          </a:p>
        </p:txBody>
      </p:sp>
      <p:sp>
        <p:nvSpPr>
          <p:cNvPr id="29699" name="Rectangle 3">
            <a:extLst>
              <a:ext uri="{FF2B5EF4-FFF2-40B4-BE49-F238E27FC236}">
                <a16:creationId xmlns:a16="http://schemas.microsoft.com/office/drawing/2014/main" id="{CCE17A6D-F424-476A-985E-F7A57EBDC211}"/>
              </a:ext>
            </a:extLst>
          </p:cNvPr>
          <p:cNvSpPr>
            <a:spLocks noGrp="1" noChangeArrowheads="1"/>
          </p:cNvSpPr>
          <p:nvPr>
            <p:ph idx="1"/>
          </p:nvPr>
        </p:nvSpPr>
        <p:spPr>
          <a:xfrm>
            <a:off x="228600" y="1335740"/>
            <a:ext cx="8610600" cy="5058963"/>
          </a:xfrm>
        </p:spPr>
        <p:txBody>
          <a:bodyPr>
            <a:normAutofit/>
          </a:bodyPr>
          <a:lstStyle/>
          <a:p>
            <a:pPr>
              <a:defRPr/>
            </a:pPr>
            <a:r>
              <a:rPr lang="en-CA" altLang="en-US" sz="3200">
                <a:solidFill>
                  <a:srgbClr val="FFCC00"/>
                </a:solidFill>
              </a:rPr>
              <a:t>CWE will be offered in Pd 4 and 5 - students MUST commit to both. Students will earn 2 credits:  	 </a:t>
            </a:r>
            <a:r>
              <a:rPr lang="en-CA" altLang="en-US" sz="3000" b="1">
                <a:solidFill>
                  <a:srgbClr val="00B0F0"/>
                </a:solidFill>
              </a:rPr>
              <a:t>CWE10 &amp; CWE20 </a:t>
            </a:r>
          </a:p>
          <a:p>
            <a:pPr marL="36900" indent="0">
              <a:buNone/>
              <a:defRPr/>
            </a:pPr>
            <a:r>
              <a:rPr lang="en-CA" altLang="en-US" sz="3000" b="1">
                <a:solidFill>
                  <a:srgbClr val="00B0F0"/>
                </a:solidFill>
              </a:rPr>
              <a:t>				 CWA30 &amp; CWB30</a:t>
            </a:r>
            <a:endParaRPr lang="en-CA" altLang="en-US" sz="3200">
              <a:solidFill>
                <a:srgbClr val="00B0F0"/>
              </a:solidFill>
            </a:endParaRPr>
          </a:p>
          <a:p>
            <a:pPr>
              <a:defRPr/>
            </a:pPr>
            <a:r>
              <a:rPr lang="en-CA" altLang="en-US" sz="3200">
                <a:solidFill>
                  <a:srgbClr val="FFCC00"/>
                </a:solidFill>
              </a:rPr>
              <a:t>The class is a combination of classroom hours and workplace hours.</a:t>
            </a:r>
          </a:p>
          <a:p>
            <a:pPr>
              <a:defRPr/>
            </a:pPr>
            <a:r>
              <a:rPr lang="en-CA" altLang="en-US" sz="3200">
                <a:solidFill>
                  <a:srgbClr val="FFCC00"/>
                </a:solidFill>
              </a:rPr>
              <a:t>Must have your own transportation to workplace (drive, ride from family member, or public transportation). </a:t>
            </a:r>
          </a:p>
          <a:p>
            <a:pPr eaLnBrk="1" hangingPunct="1">
              <a:lnSpc>
                <a:spcPct val="90000"/>
              </a:lnSpc>
              <a:defRPr/>
            </a:pPr>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E1E5C"/>
        </a:solidFill>
        <a:effectLst/>
      </p:bgPr>
    </p:bg>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B486CB39-7BC9-32F1-6FCE-F30979BD77FC}"/>
              </a:ext>
            </a:extLst>
          </p:cNvPr>
          <p:cNvSpPr>
            <a:spLocks noGrp="1"/>
          </p:cNvSpPr>
          <p:nvPr>
            <p:ph type="title"/>
          </p:nvPr>
        </p:nvSpPr>
        <p:spPr>
          <a:xfrm>
            <a:off x="457200" y="145077"/>
            <a:ext cx="8229600" cy="868363"/>
          </a:xfrm>
        </p:spPr>
        <p:txBody>
          <a:bodyPr/>
          <a:lstStyle/>
          <a:p>
            <a:pPr eaLnBrk="1" hangingPunct="1"/>
            <a:r>
              <a:rPr lang="en-US" altLang="en-US" b="1">
                <a:solidFill>
                  <a:schemeClr val="bg2"/>
                </a:solidFill>
              </a:rPr>
              <a:t> </a:t>
            </a:r>
            <a:r>
              <a:rPr lang="en-US" altLang="en-US" b="1">
                <a:solidFill>
                  <a:srgbClr val="FFF5D5"/>
                </a:solidFill>
              </a:rPr>
              <a:t>Emergency Services Programs</a:t>
            </a:r>
          </a:p>
        </p:txBody>
      </p:sp>
      <p:pic>
        <p:nvPicPr>
          <p:cNvPr id="7" name="Picture 6">
            <a:extLst>
              <a:ext uri="{FF2B5EF4-FFF2-40B4-BE49-F238E27FC236}">
                <a16:creationId xmlns:a16="http://schemas.microsoft.com/office/drawing/2014/main" id="{E5C89533-635D-C3AF-8FBB-DEADF2D003A9}"/>
              </a:ext>
            </a:extLst>
          </p:cNvPr>
          <p:cNvPicPr>
            <a:picLocks noChangeAspect="1"/>
          </p:cNvPicPr>
          <p:nvPr/>
        </p:nvPicPr>
        <p:blipFill>
          <a:blip r:embed="rId3"/>
          <a:stretch>
            <a:fillRect/>
          </a:stretch>
        </p:blipFill>
        <p:spPr>
          <a:xfrm>
            <a:off x="392475" y="1163552"/>
            <a:ext cx="1974208" cy="1914384"/>
          </a:xfrm>
          <a:prstGeom prst="rect">
            <a:avLst/>
          </a:prstGeom>
        </p:spPr>
      </p:pic>
      <p:pic>
        <p:nvPicPr>
          <p:cNvPr id="8" name="Picture 7">
            <a:extLst>
              <a:ext uri="{FF2B5EF4-FFF2-40B4-BE49-F238E27FC236}">
                <a16:creationId xmlns:a16="http://schemas.microsoft.com/office/drawing/2014/main" id="{0572CAA9-CB8E-EE8A-3CBC-51FCB9EFC2D6}"/>
              </a:ext>
            </a:extLst>
          </p:cNvPr>
          <p:cNvPicPr>
            <a:picLocks noChangeAspect="1"/>
          </p:cNvPicPr>
          <p:nvPr/>
        </p:nvPicPr>
        <p:blipFill>
          <a:blip r:embed="rId4"/>
          <a:stretch>
            <a:fillRect/>
          </a:stretch>
        </p:blipFill>
        <p:spPr>
          <a:xfrm>
            <a:off x="392475" y="3780064"/>
            <a:ext cx="1974208" cy="2394253"/>
          </a:xfrm>
          <a:prstGeom prst="rect">
            <a:avLst/>
          </a:prstGeom>
        </p:spPr>
      </p:pic>
      <p:sp>
        <p:nvSpPr>
          <p:cNvPr id="9" name="Rectangle 3">
            <a:extLst>
              <a:ext uri="{FF2B5EF4-FFF2-40B4-BE49-F238E27FC236}">
                <a16:creationId xmlns:a16="http://schemas.microsoft.com/office/drawing/2014/main" id="{8054CECC-BAB4-8DC8-50AE-2156DE3F1F12}"/>
              </a:ext>
            </a:extLst>
          </p:cNvPr>
          <p:cNvSpPr>
            <a:spLocks noGrp="1" noChangeArrowheads="1"/>
          </p:cNvSpPr>
          <p:nvPr>
            <p:ph idx="1"/>
          </p:nvPr>
        </p:nvSpPr>
        <p:spPr>
          <a:xfrm>
            <a:off x="2492189" y="904434"/>
            <a:ext cx="6517339" cy="5751259"/>
          </a:xfrm>
        </p:spPr>
        <p:txBody>
          <a:bodyPr>
            <a:normAutofit lnSpcReduction="10000"/>
          </a:bodyPr>
          <a:lstStyle/>
          <a:p>
            <a:pPr eaLnBrk="1" hangingPunct="1">
              <a:buFont typeface="Wingdings" panose="05000000000000000000" pitchFamily="2" charset="2"/>
              <a:buChar char="q"/>
              <a:defRPr/>
            </a:pPr>
            <a:r>
              <a:rPr lang="en-CA" sz="3000" b="0" i="0">
                <a:solidFill>
                  <a:srgbClr val="FFC000"/>
                </a:solidFill>
                <a:effectLst/>
                <a:latin typeface="Arial" panose="020B0604020202020204" pitchFamily="34" charset="0"/>
              </a:rPr>
              <a:t>If you interested in participating in the Fire </a:t>
            </a:r>
            <a:r>
              <a:rPr lang="en-CA" sz="3000">
                <a:solidFill>
                  <a:srgbClr val="FFC000"/>
                </a:solidFill>
                <a:latin typeface="Arial" panose="020B0604020202020204" pitchFamily="34" charset="0"/>
              </a:rPr>
              <a:t>C</a:t>
            </a:r>
            <a:r>
              <a:rPr lang="en-CA" sz="3000" b="0" i="0">
                <a:solidFill>
                  <a:srgbClr val="FFC000"/>
                </a:solidFill>
                <a:effectLst/>
                <a:latin typeface="Arial" panose="020B0604020202020204" pitchFamily="34" charset="0"/>
              </a:rPr>
              <a:t>adet or Police </a:t>
            </a:r>
            <a:r>
              <a:rPr lang="en-CA" sz="3000">
                <a:solidFill>
                  <a:srgbClr val="FFC000"/>
                </a:solidFill>
                <a:latin typeface="Arial" panose="020B0604020202020204" pitchFamily="34" charset="0"/>
              </a:rPr>
              <a:t>C</a:t>
            </a:r>
            <a:r>
              <a:rPr lang="en-CA" sz="3000" b="0" i="0">
                <a:solidFill>
                  <a:srgbClr val="FFC000"/>
                </a:solidFill>
                <a:effectLst/>
                <a:latin typeface="Arial" panose="020B0604020202020204" pitchFamily="34" charset="0"/>
              </a:rPr>
              <a:t>adet programs</a:t>
            </a:r>
            <a:r>
              <a:rPr lang="en-CA" sz="3000">
                <a:solidFill>
                  <a:srgbClr val="FFC000"/>
                </a:solidFill>
                <a:effectLst/>
                <a:latin typeface="Arial" panose="020B0604020202020204" pitchFamily="34" charset="0"/>
              </a:rPr>
              <a:t>, please select FPC20 (in Arts &amp; PAA Folder)</a:t>
            </a:r>
          </a:p>
          <a:p>
            <a:pPr lvl="1">
              <a:buFont typeface="Wingdings" panose="05000000000000000000" pitchFamily="2" charset="2"/>
              <a:buChar char="q"/>
              <a:defRPr/>
            </a:pPr>
            <a:r>
              <a:rPr lang="en-CA" sz="2800">
                <a:solidFill>
                  <a:srgbClr val="FFC000"/>
                </a:solidFill>
                <a:latin typeface="Arial" panose="020B0604020202020204" pitchFamily="34" charset="0"/>
              </a:rPr>
              <a:t>This course takes up 2 course slots in your schedule – make your other selections accordingly</a:t>
            </a:r>
          </a:p>
          <a:p>
            <a:pPr eaLnBrk="1" hangingPunct="1">
              <a:buFont typeface="Wingdings" panose="05000000000000000000" pitchFamily="2" charset="2"/>
              <a:buChar char="q"/>
              <a:defRPr/>
            </a:pPr>
            <a:r>
              <a:rPr lang="en-CA" sz="3000">
                <a:solidFill>
                  <a:srgbClr val="FFC000"/>
                </a:solidFill>
                <a:latin typeface="Arial" panose="020B0604020202020204" pitchFamily="34" charset="0"/>
              </a:rPr>
              <a:t>S</a:t>
            </a:r>
            <a:r>
              <a:rPr lang="en-CA" sz="3000" b="0" i="0">
                <a:solidFill>
                  <a:srgbClr val="FFC000"/>
                </a:solidFill>
                <a:effectLst/>
                <a:latin typeface="Arial" panose="020B0604020202020204" pitchFamily="34" charset="0"/>
              </a:rPr>
              <a:t>uccessful applicants will take part in these opportunities in Sem 2 as part of CWA30 and CWB30 courses for credit</a:t>
            </a:r>
          </a:p>
          <a:p>
            <a:pPr marL="36900" indent="0" eaLnBrk="1" hangingPunct="1">
              <a:buNone/>
              <a:defRPr/>
            </a:pPr>
            <a:endParaRPr lang="en-CA" sz="1100">
              <a:solidFill>
                <a:srgbClr val="FFC000"/>
              </a:solidFill>
              <a:latin typeface="Arial" panose="020B0604020202020204" pitchFamily="34" charset="0"/>
            </a:endParaRPr>
          </a:p>
          <a:p>
            <a:pPr eaLnBrk="1" hangingPunct="1">
              <a:lnSpc>
                <a:spcPct val="90000"/>
              </a:lnSpc>
              <a:buFont typeface="Wingdings" panose="05000000000000000000" pitchFamily="2" charset="2"/>
              <a:buChar char="q"/>
              <a:defRPr/>
            </a:pPr>
            <a:r>
              <a:rPr lang="en-CA">
                <a:solidFill>
                  <a:srgbClr val="FFC000"/>
                </a:solidFill>
                <a:latin typeface="Arial" panose="020B0604020202020204" pitchFamily="34" charset="0"/>
              </a:rPr>
              <a:t>If you have any questions, please ask Mr. Boechler</a:t>
            </a:r>
          </a:p>
        </p:txBody>
      </p:sp>
    </p:spTree>
    <p:extLst>
      <p:ext uri="{BB962C8B-B14F-4D97-AF65-F5344CB8AC3E}">
        <p14:creationId xmlns:p14="http://schemas.microsoft.com/office/powerpoint/2010/main" val="3309837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E1E5C"/>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00CBC5-C876-68E5-32CF-DDE0799B5550}"/>
              </a:ext>
            </a:extLst>
          </p:cNvPr>
          <p:cNvSpPr>
            <a:spLocks noGrp="1"/>
          </p:cNvSpPr>
          <p:nvPr>
            <p:ph type="title"/>
          </p:nvPr>
        </p:nvSpPr>
        <p:spPr>
          <a:xfrm>
            <a:off x="1648968" y="0"/>
            <a:ext cx="6096000" cy="1143000"/>
          </a:xfrm>
        </p:spPr>
        <p:txBody>
          <a:bodyPr>
            <a:normAutofit/>
          </a:bodyPr>
          <a:lstStyle/>
          <a:p>
            <a:r>
              <a:rPr lang="en-CA"/>
              <a:t>Course Selection</a:t>
            </a:r>
          </a:p>
        </p:txBody>
      </p:sp>
      <p:sp>
        <p:nvSpPr>
          <p:cNvPr id="2" name="Content Placeholder 1">
            <a:extLst>
              <a:ext uri="{FF2B5EF4-FFF2-40B4-BE49-F238E27FC236}">
                <a16:creationId xmlns:a16="http://schemas.microsoft.com/office/drawing/2014/main" id="{B26B9710-B598-4098-9E24-526A56B9F403}"/>
              </a:ext>
            </a:extLst>
          </p:cNvPr>
          <p:cNvSpPr>
            <a:spLocks noGrp="1"/>
          </p:cNvSpPr>
          <p:nvPr>
            <p:ph idx="1"/>
          </p:nvPr>
        </p:nvSpPr>
        <p:spPr>
          <a:xfrm>
            <a:off x="277368" y="1036320"/>
            <a:ext cx="8589264" cy="5401056"/>
          </a:xfrm>
        </p:spPr>
        <p:txBody>
          <a:bodyPr>
            <a:normAutofit/>
          </a:bodyPr>
          <a:lstStyle/>
          <a:p>
            <a:pPr indent="-305435">
              <a:buClr>
                <a:schemeClr val="tx1"/>
              </a:buClr>
              <a:defRPr/>
            </a:pPr>
            <a:r>
              <a:rPr lang="en-CA" sz="2400">
                <a:solidFill>
                  <a:srgbClr val="FFCC00"/>
                </a:solidFill>
              </a:rPr>
              <a:t>Course Selection opens: </a:t>
            </a:r>
            <a:endParaRPr lang="en-US"/>
          </a:p>
          <a:p>
            <a:pPr marL="0" indent="0">
              <a:buFont typeface="Wingdings" panose="05000000000000000000" pitchFamily="2" charset="2"/>
              <a:buNone/>
              <a:defRPr/>
            </a:pPr>
            <a:r>
              <a:rPr lang="en-CA" sz="2400">
                <a:solidFill>
                  <a:srgbClr val="FFCC00"/>
                </a:solidFill>
              </a:rPr>
              <a:t>	</a:t>
            </a:r>
            <a:r>
              <a:rPr lang="en-CA" sz="2400" b="1">
                <a:solidFill>
                  <a:srgbClr val="00B0F0"/>
                </a:solidFill>
              </a:rPr>
              <a:t>Monday, February 9</a:t>
            </a:r>
            <a:endParaRPr lang="en-CA" sz="2400" b="1">
              <a:ln>
                <a:solidFill>
                  <a:prstClr val="black">
                    <a:lumMod val="75000"/>
                    <a:lumOff val="25000"/>
                    <a:alpha val="10000"/>
                  </a:prstClr>
                </a:solidFill>
              </a:ln>
              <a:solidFill>
                <a:srgbClr val="00B0F0"/>
              </a:solidFill>
              <a:effectLst>
                <a:outerShdw blurRad="9525" dist="25400" dir="14640000" algn="tl" rotWithShape="0">
                  <a:prstClr val="black">
                    <a:alpha val="30000"/>
                  </a:prstClr>
                </a:outerShdw>
              </a:effectLst>
            </a:endParaRPr>
          </a:p>
          <a:p>
            <a:pPr indent="-305435">
              <a:buClr>
                <a:schemeClr val="tx1"/>
              </a:buClr>
              <a:defRPr/>
            </a:pPr>
            <a:r>
              <a:rPr lang="en-CA" sz="2400">
                <a:solidFill>
                  <a:srgbClr val="FFCC00"/>
                </a:solidFill>
              </a:rPr>
              <a:t>Course Selection closes: </a:t>
            </a:r>
            <a:endParaRPr lang="en-CA" sz="2400">
              <a:ln>
                <a:solidFill>
                  <a:prstClr val="black">
                    <a:lumMod val="75000"/>
                    <a:lumOff val="25000"/>
                    <a:alpha val="10000"/>
                  </a:prstClr>
                </a:solidFill>
              </a:ln>
              <a:solidFill>
                <a:srgbClr val="FFCC00"/>
              </a:solidFill>
              <a:effectLst>
                <a:outerShdw blurRad="9525" dist="25400" dir="14640000" algn="tl" rotWithShape="0">
                  <a:prstClr val="black">
                    <a:alpha val="30000"/>
                  </a:prstClr>
                </a:outerShdw>
              </a:effectLst>
            </a:endParaRPr>
          </a:p>
          <a:p>
            <a:pPr marL="0" indent="0">
              <a:buNone/>
              <a:defRPr/>
            </a:pPr>
            <a:r>
              <a:rPr lang="en-CA" sz="2400">
                <a:solidFill>
                  <a:srgbClr val="FFCC00"/>
                </a:solidFill>
              </a:rPr>
              <a:t>	</a:t>
            </a:r>
            <a:r>
              <a:rPr lang="en-CA" sz="2400" b="1">
                <a:solidFill>
                  <a:srgbClr val="00B0F0"/>
                </a:solidFill>
              </a:rPr>
              <a:t>Wednesday, February 25 at midnight</a:t>
            </a:r>
            <a:endParaRPr lang="en-CA" sz="2400" b="1" baseline="30000">
              <a:ln>
                <a:solidFill>
                  <a:prstClr val="black">
                    <a:lumMod val="75000"/>
                    <a:lumOff val="25000"/>
                    <a:alpha val="10000"/>
                  </a:prstClr>
                </a:solidFill>
              </a:ln>
              <a:solidFill>
                <a:srgbClr val="00B0F0"/>
              </a:solidFill>
              <a:effectLst>
                <a:outerShdw blurRad="9525" dist="25400" dir="14640000" algn="tl" rotWithShape="0">
                  <a:prstClr val="black">
                    <a:alpha val="30000"/>
                  </a:prstClr>
                </a:outerShdw>
              </a:effectLst>
            </a:endParaRPr>
          </a:p>
          <a:p>
            <a:pPr marL="0" indent="0">
              <a:buFont typeface="Wingdings" panose="05000000000000000000" pitchFamily="2" charset="2"/>
              <a:buNone/>
              <a:defRPr/>
            </a:pPr>
            <a:endParaRPr lang="en-CA" b="1">
              <a:solidFill>
                <a:srgbClr val="FFCC00"/>
              </a:solidFill>
            </a:endParaRPr>
          </a:p>
          <a:p>
            <a:pPr marL="457200" indent="-457200">
              <a:defRPr/>
            </a:pPr>
            <a:r>
              <a:rPr lang="en-CA" sz="2700">
                <a:solidFill>
                  <a:srgbClr val="FFCC00"/>
                </a:solidFill>
              </a:rPr>
              <a:t>This course selection PowerPoint will be uploaded onto our school website along with log in instructions and how to find your transcript instructions.</a:t>
            </a:r>
          </a:p>
          <a:p>
            <a:pPr marL="457200" indent="-457200">
              <a:defRPr/>
            </a:pPr>
            <a:r>
              <a:rPr lang="en-CA" sz="2700">
                <a:solidFill>
                  <a:srgbClr val="FFCC00"/>
                </a:solidFill>
              </a:rPr>
              <a:t>You will be selecting your courses today. You will have access to make changes until Wednesday, Feb 25.</a:t>
            </a:r>
          </a:p>
        </p:txBody>
      </p:sp>
    </p:spTree>
  </p:cSld>
  <p:clrMapOvr>
    <a:masterClrMapping/>
  </p:clrMapOvr>
  <mc:AlternateContent xmlns:mc="http://schemas.openxmlformats.org/markup-compatibility/2006">
    <mc:Choice xmlns:p14="http://schemas.microsoft.com/office/powerpoint/2010/main" Requires="p14">
      <p:transition p14:dur="0" advTm="22895"/>
    </mc:Choice>
    <mc:Fallback>
      <p:transition advTm="22895"/>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E1E5C"/>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8A04FD6-E2DD-7777-E330-FC74B48ACDB5}"/>
              </a:ext>
            </a:extLst>
          </p:cNvPr>
          <p:cNvSpPr txBox="1"/>
          <p:nvPr/>
        </p:nvSpPr>
        <p:spPr>
          <a:xfrm>
            <a:off x="128343" y="142180"/>
            <a:ext cx="4085069" cy="6740307"/>
          </a:xfrm>
          <a:prstGeom prst="rect">
            <a:avLst/>
          </a:prstGeom>
          <a:noFill/>
        </p:spPr>
        <p:txBody>
          <a:bodyPr wrap="square" rtlCol="0">
            <a:spAutoFit/>
          </a:bodyPr>
          <a:lstStyle/>
          <a:p>
            <a:pPr algn="ctr"/>
            <a:r>
              <a:rPr lang="en-CA" sz="2600" b="1">
                <a:solidFill>
                  <a:srgbClr val="FFF5D5"/>
                </a:solidFill>
              </a:rPr>
              <a:t>ED Feehan</a:t>
            </a:r>
          </a:p>
          <a:p>
            <a:pPr algn="ctr"/>
            <a:r>
              <a:rPr lang="en-CA" sz="2600" b="1">
                <a:solidFill>
                  <a:srgbClr val="FFF5D5"/>
                </a:solidFill>
              </a:rPr>
              <a:t>Construction Program</a:t>
            </a:r>
          </a:p>
          <a:p>
            <a:endParaRPr lang="en-CA" sz="2200" b="1">
              <a:solidFill>
                <a:srgbClr val="0070C0"/>
              </a:solidFill>
            </a:endParaRPr>
          </a:p>
          <a:p>
            <a:pPr marL="457200" indent="-457200">
              <a:buFont typeface="Wingdings" panose="05000000000000000000" pitchFamily="2" charset="2"/>
              <a:buChar char="q"/>
            </a:pPr>
            <a:r>
              <a:rPr lang="en-CA" sz="2200" b="1">
                <a:solidFill>
                  <a:srgbClr val="00B0F0"/>
                </a:solidFill>
              </a:rPr>
              <a:t>If interested, please register in: </a:t>
            </a:r>
          </a:p>
          <a:p>
            <a:pPr marL="800100" lvl="1" indent="-342900">
              <a:buFont typeface="Wingdings" panose="05000000000000000000" pitchFamily="2" charset="2"/>
              <a:buChar char="Ø"/>
            </a:pPr>
            <a:r>
              <a:rPr lang="en-CA" sz="2200" b="1">
                <a:solidFill>
                  <a:srgbClr val="00B0F0"/>
                </a:solidFill>
              </a:rPr>
              <a:t>Construction &amp; Carpentry</a:t>
            </a:r>
          </a:p>
          <a:p>
            <a:pPr marL="1257300" lvl="2" indent="-342900">
              <a:buFont typeface="Wingdings" panose="05000000000000000000" pitchFamily="2" charset="2"/>
              <a:buChar char="Ø"/>
            </a:pPr>
            <a:r>
              <a:rPr lang="en-CA" sz="2200" b="1">
                <a:solidFill>
                  <a:srgbClr val="00B0F0"/>
                </a:solidFill>
              </a:rPr>
              <a:t>EDFCN1, EDFCN2 (Sem 1 options)</a:t>
            </a:r>
          </a:p>
          <a:p>
            <a:pPr marL="800100" lvl="1" indent="-342900">
              <a:buFont typeface="Wingdings" panose="05000000000000000000" pitchFamily="2" charset="2"/>
              <a:buChar char="Ø"/>
            </a:pPr>
            <a:r>
              <a:rPr lang="en-CA" sz="2200" b="1">
                <a:solidFill>
                  <a:srgbClr val="00B0F0"/>
                </a:solidFill>
              </a:rPr>
              <a:t>Interior Finishing</a:t>
            </a:r>
          </a:p>
          <a:p>
            <a:pPr marL="1257300" lvl="2" indent="-342900">
              <a:buFont typeface="Wingdings" panose="05000000000000000000" pitchFamily="2" charset="2"/>
              <a:buChar char="Ø"/>
            </a:pPr>
            <a:r>
              <a:rPr lang="en-CA" sz="2200" b="1">
                <a:solidFill>
                  <a:srgbClr val="00B0F0"/>
                </a:solidFill>
              </a:rPr>
              <a:t>EDFCN3, EDFCN4 (Sem 2 options)</a:t>
            </a:r>
          </a:p>
          <a:p>
            <a:pPr marL="342900" indent="-342900">
              <a:buFont typeface="Wingdings" panose="05000000000000000000" pitchFamily="2" charset="2"/>
              <a:buChar char="Ø"/>
            </a:pPr>
            <a:endParaRPr lang="en-CA" sz="2200" b="1">
              <a:solidFill>
                <a:srgbClr val="00B0F0"/>
              </a:solidFill>
            </a:endParaRPr>
          </a:p>
          <a:p>
            <a:pPr marL="342900" indent="-342900">
              <a:buFont typeface="Wingdings" panose="05000000000000000000" pitchFamily="2" charset="2"/>
              <a:buChar char="q"/>
            </a:pPr>
            <a:r>
              <a:rPr lang="en-CA" sz="2200" b="1">
                <a:solidFill>
                  <a:srgbClr val="00B0F0"/>
                </a:solidFill>
              </a:rPr>
              <a:t>If you have questions, please ask, please see admin, counselors, or Mr. Junk/Mr. </a:t>
            </a:r>
            <a:r>
              <a:rPr lang="en-CA" sz="2200" b="1" err="1">
                <a:solidFill>
                  <a:srgbClr val="00B0F0"/>
                </a:solidFill>
              </a:rPr>
              <a:t>Roesler</a:t>
            </a:r>
            <a:endParaRPr lang="en-CA" sz="2200" b="1">
              <a:solidFill>
                <a:srgbClr val="00B0F0"/>
              </a:solidFill>
            </a:endParaRPr>
          </a:p>
          <a:p>
            <a:pPr marL="457200" indent="-457200" algn="ctr">
              <a:buFont typeface="Wingdings" panose="05000000000000000000" pitchFamily="2" charset="2"/>
              <a:buChar char="q"/>
            </a:pPr>
            <a:endParaRPr lang="en-CA" b="1">
              <a:solidFill>
                <a:srgbClr val="003399"/>
              </a:solidFill>
            </a:endParaRPr>
          </a:p>
          <a:p>
            <a:endParaRPr lang="en-CA" sz="3200"/>
          </a:p>
        </p:txBody>
      </p:sp>
      <p:pic>
        <p:nvPicPr>
          <p:cNvPr id="11" name="Picture 4">
            <a:extLst>
              <a:ext uri="{FF2B5EF4-FFF2-40B4-BE49-F238E27FC236}">
                <a16:creationId xmlns:a16="http://schemas.microsoft.com/office/drawing/2014/main" id="{0DD40518-48F0-B9F7-B439-AAA116A021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4094" y="194361"/>
            <a:ext cx="4623592" cy="6265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48477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bg>
      <p:bgPr>
        <a:solidFill>
          <a:srgbClr val="1E1E5C"/>
        </a:solid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DA2621E-7D5B-F8FC-59E7-5207397294FE}"/>
              </a:ext>
            </a:extLst>
          </p:cNvPr>
          <p:cNvSpPr>
            <a:spLocks noGrp="1"/>
          </p:cNvSpPr>
          <p:nvPr>
            <p:ph type="title"/>
          </p:nvPr>
        </p:nvSpPr>
        <p:spPr>
          <a:xfrm>
            <a:off x="419100" y="135684"/>
            <a:ext cx="8229600" cy="868363"/>
          </a:xfrm>
        </p:spPr>
        <p:txBody>
          <a:bodyPr/>
          <a:lstStyle/>
          <a:p>
            <a:pPr eaLnBrk="1" hangingPunct="1"/>
            <a:r>
              <a:rPr lang="en-US" altLang="en-US" sz="3600" b="1">
                <a:latin typeface="Arial" panose="020B0604020202020204" pitchFamily="34" charset="0"/>
                <a:cs typeface="Arial" panose="020B0604020202020204" pitchFamily="34" charset="0"/>
              </a:rPr>
              <a:t>Class offerings </a:t>
            </a:r>
            <a:endParaRPr lang="en-US" altLang="en-US" b="1"/>
          </a:p>
        </p:txBody>
      </p:sp>
      <p:sp>
        <p:nvSpPr>
          <p:cNvPr id="5" name="Rectangle 3">
            <a:extLst>
              <a:ext uri="{FF2B5EF4-FFF2-40B4-BE49-F238E27FC236}">
                <a16:creationId xmlns:a16="http://schemas.microsoft.com/office/drawing/2014/main" id="{A8C3BE8A-97EC-8440-AE61-93E972BB1213}"/>
              </a:ext>
            </a:extLst>
          </p:cNvPr>
          <p:cNvSpPr txBox="1">
            <a:spLocks noChangeArrowheads="1"/>
          </p:cNvSpPr>
          <p:nvPr/>
        </p:nvSpPr>
        <p:spPr>
          <a:xfrm>
            <a:off x="228600" y="1335740"/>
            <a:ext cx="8610600" cy="5058963"/>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defRPr/>
            </a:pPr>
            <a:r>
              <a:rPr lang="en-US" altLang="en-US" sz="3200">
                <a:latin typeface="Arial" panose="020B0604020202020204" pitchFamily="34" charset="0"/>
                <a:cs typeface="Arial" panose="020B0604020202020204" pitchFamily="34" charset="0"/>
              </a:rPr>
              <a:t>Classes are offered based on the number of students that sign up.</a:t>
            </a:r>
          </a:p>
          <a:p>
            <a:pPr marL="0" indent="0">
              <a:buFont typeface="Arial" panose="020B0604020202020204" pitchFamily="34" charset="0"/>
              <a:buNone/>
              <a:defRPr/>
            </a:pPr>
            <a:endParaRPr lang="en-US" altLang="en-US" sz="3200">
              <a:latin typeface="Arial" panose="020B0604020202020204" pitchFamily="34" charset="0"/>
              <a:cs typeface="Arial" panose="020B0604020202020204" pitchFamily="34" charset="0"/>
            </a:endParaRPr>
          </a:p>
          <a:p>
            <a:pPr>
              <a:defRPr/>
            </a:pPr>
            <a:r>
              <a:rPr lang="en-CA" altLang="en-US" sz="3200">
                <a:latin typeface="Arial" panose="020B0604020202020204" pitchFamily="34" charset="0"/>
                <a:cs typeface="Arial" panose="020B0604020202020204" pitchFamily="34" charset="0"/>
              </a:rPr>
              <a:t>When selecting a class, ensure it is the class you wish to take as there will be minimal class changes next fall. </a:t>
            </a:r>
            <a:endParaRPr lang="en-US" altLang="en-US" sz="3200">
              <a:latin typeface="Arial" panose="020B0604020202020204" pitchFamily="34" charset="0"/>
              <a:cs typeface="Arial" panose="020B0604020202020204" pitchFamily="34" charset="0"/>
            </a:endParaRPr>
          </a:p>
          <a:p>
            <a:pPr marL="0" indent="0">
              <a:lnSpc>
                <a:spcPct val="90000"/>
              </a:lnSpc>
              <a:buFont typeface="Wingdings 2" charset="2"/>
              <a:buNone/>
              <a:defRPr/>
            </a:pPr>
            <a:endParaRPr lang="en-US" altLang="en-US"/>
          </a:p>
        </p:txBody>
      </p:sp>
    </p:spTree>
    <p:custDataLst>
      <p:tags r:id="rId1"/>
    </p:custDataLst>
    <p:extLst>
      <p:ext uri="{BB962C8B-B14F-4D97-AF65-F5344CB8AC3E}">
        <p14:creationId xmlns:p14="http://schemas.microsoft.com/office/powerpoint/2010/main" val="2302269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solidFill>
          <a:srgbClr val="1E1E5C"/>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C7993A8-A0F6-62CB-31A8-9BF61B28A32F}"/>
              </a:ext>
            </a:extLst>
          </p:cNvPr>
          <p:cNvSpPr>
            <a:spLocks noGrp="1"/>
          </p:cNvSpPr>
          <p:nvPr>
            <p:ph type="title"/>
          </p:nvPr>
        </p:nvSpPr>
        <p:spPr>
          <a:xfrm>
            <a:off x="419100" y="135684"/>
            <a:ext cx="8229600" cy="868363"/>
          </a:xfrm>
        </p:spPr>
        <p:txBody>
          <a:bodyPr/>
          <a:lstStyle/>
          <a:p>
            <a:pPr eaLnBrk="1" hangingPunct="1"/>
            <a:r>
              <a:rPr lang="en-US" altLang="en-US" sz="3600" b="1">
                <a:latin typeface="Arial" panose="020B0604020202020204" pitchFamily="34" charset="0"/>
                <a:cs typeface="Arial" panose="020B0604020202020204" pitchFamily="34" charset="0"/>
              </a:rPr>
              <a:t>Class offerings </a:t>
            </a:r>
            <a:endParaRPr lang="en-US" altLang="en-US" b="1"/>
          </a:p>
        </p:txBody>
      </p:sp>
      <p:sp>
        <p:nvSpPr>
          <p:cNvPr id="3" name="Rectangle 3">
            <a:extLst>
              <a:ext uri="{FF2B5EF4-FFF2-40B4-BE49-F238E27FC236}">
                <a16:creationId xmlns:a16="http://schemas.microsoft.com/office/drawing/2014/main" id="{9DAB5FB2-38FF-6C8A-C87B-E2C0A7C1B4AF}"/>
              </a:ext>
            </a:extLst>
          </p:cNvPr>
          <p:cNvSpPr txBox="1">
            <a:spLocks noChangeArrowheads="1"/>
          </p:cNvSpPr>
          <p:nvPr/>
        </p:nvSpPr>
        <p:spPr>
          <a:xfrm>
            <a:off x="228600" y="1335740"/>
            <a:ext cx="8610600" cy="5058963"/>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r>
              <a:rPr lang="en-US" altLang="en-US" sz="3200">
                <a:latin typeface="Arial" panose="020B0604020202020204" pitchFamily="34" charset="0"/>
                <a:cs typeface="Arial" panose="020B0604020202020204" pitchFamily="34" charset="0"/>
              </a:rPr>
              <a:t>If less than a class size registers for a class, then it will not be offered.  </a:t>
            </a:r>
          </a:p>
          <a:p>
            <a:endParaRPr lang="en-US" altLang="en-US" sz="3200">
              <a:latin typeface="Arial" panose="020B0604020202020204" pitchFamily="34" charset="0"/>
              <a:cs typeface="Arial" panose="020B0604020202020204" pitchFamily="34" charset="0"/>
            </a:endParaRPr>
          </a:p>
          <a:p>
            <a:r>
              <a:rPr lang="en-US" altLang="en-US" sz="3200">
                <a:latin typeface="Arial" panose="020B0604020202020204" pitchFamily="34" charset="0"/>
                <a:cs typeface="Arial" panose="020B0604020202020204" pitchFamily="34" charset="0"/>
              </a:rPr>
              <a:t>If you select a class at a different grade level, you may not get to take the class (e.g., a Grade 11 student selects Chemistry 30.  Grade 12 students would have priority).</a:t>
            </a:r>
          </a:p>
          <a:p>
            <a:pPr marL="0" indent="0">
              <a:lnSpc>
                <a:spcPct val="90000"/>
              </a:lnSpc>
              <a:buFont typeface="Wingdings 2" charset="2"/>
              <a:buNone/>
              <a:defRPr/>
            </a:pPr>
            <a:endParaRPr lang="en-US" altLang="en-US"/>
          </a:p>
        </p:txBody>
      </p:sp>
    </p:spTree>
    <p:custDataLst>
      <p:tags r:id="rId1"/>
    </p:custDataLst>
    <p:extLst>
      <p:ext uri="{BB962C8B-B14F-4D97-AF65-F5344CB8AC3E}">
        <p14:creationId xmlns:p14="http://schemas.microsoft.com/office/powerpoint/2010/main" val="12902000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solidFill>
          <a:srgbClr val="1E1E5C"/>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E1CBE06-53BB-B9B0-F3A9-E6F10975CD38}"/>
              </a:ext>
            </a:extLst>
          </p:cNvPr>
          <p:cNvSpPr>
            <a:spLocks noGrp="1"/>
          </p:cNvSpPr>
          <p:nvPr>
            <p:ph type="title"/>
          </p:nvPr>
        </p:nvSpPr>
        <p:spPr>
          <a:xfrm>
            <a:off x="419100" y="135684"/>
            <a:ext cx="8229600" cy="868363"/>
          </a:xfrm>
        </p:spPr>
        <p:txBody>
          <a:bodyPr/>
          <a:lstStyle/>
          <a:p>
            <a:pPr eaLnBrk="1" hangingPunct="1"/>
            <a:r>
              <a:rPr lang="en-US" altLang="en-US" b="1"/>
              <a:t>CYBER SCHOOL CLASSES</a:t>
            </a:r>
          </a:p>
        </p:txBody>
      </p:sp>
      <p:sp>
        <p:nvSpPr>
          <p:cNvPr id="3" name="Rectangle 3">
            <a:extLst>
              <a:ext uri="{FF2B5EF4-FFF2-40B4-BE49-F238E27FC236}">
                <a16:creationId xmlns:a16="http://schemas.microsoft.com/office/drawing/2014/main" id="{41495311-0CA4-43CB-A1DC-91D1F17D1DA5}"/>
              </a:ext>
            </a:extLst>
          </p:cNvPr>
          <p:cNvSpPr txBox="1">
            <a:spLocks noChangeArrowheads="1"/>
          </p:cNvSpPr>
          <p:nvPr/>
        </p:nvSpPr>
        <p:spPr>
          <a:xfrm>
            <a:off x="228600" y="1335740"/>
            <a:ext cx="8610600" cy="5058963"/>
          </a:xfrm>
          <a:prstGeom prst="rect">
            <a:avLst/>
          </a:prstGeom>
          <a:effectLst>
            <a:outerShdw blurRad="25400" dir="17880000">
              <a:srgbClr val="000000">
                <a:alpha val="46000"/>
              </a:srgbClr>
            </a:outerShdw>
          </a:effectLst>
        </p:spPr>
        <p:txBody>
          <a:bodyPr vert="horz" lIns="91440" tIns="45720" rIns="91440" bIns="45720" rtlCol="0" anchor="t">
            <a:normAutofit lnSpcReduction="10000"/>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defRPr/>
            </a:pPr>
            <a:r>
              <a:rPr lang="en-CA" altLang="en-US" sz="3200">
                <a:latin typeface="Arial" panose="020B0604020202020204" pitchFamily="34" charset="0"/>
                <a:cs typeface="Arial" panose="020B0604020202020204" pitchFamily="34" charset="0"/>
              </a:rPr>
              <a:t>You can’t choose Cyber School classes in your online course registration</a:t>
            </a:r>
          </a:p>
          <a:p>
            <a:pPr marL="0" indent="0">
              <a:buFont typeface="Arial" panose="020B0604020202020204" pitchFamily="34" charset="0"/>
              <a:buNone/>
              <a:defRPr/>
            </a:pPr>
            <a:endParaRPr lang="en-CA" altLang="en-US" sz="3200">
              <a:latin typeface="Arial" panose="020B0604020202020204" pitchFamily="34" charset="0"/>
              <a:cs typeface="Arial" panose="020B0604020202020204" pitchFamily="34" charset="0"/>
            </a:endParaRPr>
          </a:p>
          <a:p>
            <a:pPr>
              <a:defRPr/>
            </a:pPr>
            <a:r>
              <a:rPr lang="en-US" altLang="en-US" sz="3200">
                <a:latin typeface="Arial" panose="020B0604020202020204" pitchFamily="34" charset="0"/>
                <a:cs typeface="Arial" panose="020B0604020202020204" pitchFamily="34" charset="0"/>
              </a:rPr>
              <a:t>If you are taking a cyber class this year and are unable to register for a course, then speak with a counsellor or administrator. </a:t>
            </a:r>
          </a:p>
          <a:p>
            <a:pPr marL="0" indent="0">
              <a:buFont typeface="Arial" panose="020B0604020202020204" pitchFamily="34" charset="0"/>
              <a:buNone/>
              <a:defRPr/>
            </a:pPr>
            <a:endParaRPr lang="en-US" altLang="en-US" sz="3200">
              <a:latin typeface="Arial" panose="020B0604020202020204" pitchFamily="34" charset="0"/>
              <a:cs typeface="Arial" panose="020B0604020202020204" pitchFamily="34" charset="0"/>
            </a:endParaRPr>
          </a:p>
          <a:p>
            <a:pPr>
              <a:defRPr/>
            </a:pPr>
            <a:r>
              <a:rPr lang="en-US" altLang="en-US" sz="3200">
                <a:latin typeface="Arial" panose="020B0604020202020204" pitchFamily="34" charset="0"/>
                <a:cs typeface="Arial" panose="020B0604020202020204" pitchFamily="34" charset="0"/>
              </a:rPr>
              <a:t>List of classes offered and registration </a:t>
            </a:r>
            <a:r>
              <a:rPr lang="en-US" altLang="en-US" sz="3200" u="sng">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www.gscs.ca/cyber</a:t>
            </a:r>
            <a:endParaRPr lang="en-US" altLang="en-US" sz="3200" u="sng">
              <a:latin typeface="Arial" panose="020B0604020202020204" pitchFamily="34" charset="0"/>
              <a:cs typeface="Arial" panose="020B0604020202020204" pitchFamily="34" charset="0"/>
            </a:endParaRPr>
          </a:p>
          <a:p>
            <a:pPr marL="0" indent="0">
              <a:lnSpc>
                <a:spcPct val="90000"/>
              </a:lnSpc>
              <a:buFont typeface="Wingdings 2" charset="2"/>
              <a:buNone/>
              <a:defRPr/>
            </a:pPr>
            <a:endParaRPr lang="en-US" altLang="en-US"/>
          </a:p>
        </p:txBody>
      </p:sp>
    </p:spTree>
    <p:custDataLst>
      <p:tags r:id="rId1"/>
    </p:custDataLst>
    <p:extLst>
      <p:ext uri="{BB962C8B-B14F-4D97-AF65-F5344CB8AC3E}">
        <p14:creationId xmlns:p14="http://schemas.microsoft.com/office/powerpoint/2010/main" val="8577220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E1E5C"/>
        </a:solidFill>
        <a:effectLst/>
      </p:bgPr>
    </p:bg>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2717BB0D-0CB8-B866-58E1-EC92E8391A8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5402" y="1518043"/>
            <a:ext cx="2386416"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60F699C0-9E78-E632-9C34-D375372BE65D}"/>
              </a:ext>
            </a:extLst>
          </p:cNvPr>
          <p:cNvSpPr>
            <a:spLocks noGrp="1"/>
          </p:cNvSpPr>
          <p:nvPr>
            <p:ph type="title"/>
          </p:nvPr>
        </p:nvSpPr>
        <p:spPr>
          <a:xfrm>
            <a:off x="425196" y="201174"/>
            <a:ext cx="8293608" cy="1143000"/>
          </a:xfrm>
        </p:spPr>
        <p:txBody>
          <a:bodyPr>
            <a:normAutofit fontScale="90000"/>
          </a:bodyPr>
          <a:lstStyle/>
          <a:p>
            <a:r>
              <a:rPr lang="en-CA" sz="3600" b="1"/>
              <a:t>School Transcript in My School </a:t>
            </a:r>
            <a:r>
              <a:rPr lang="en-CA" sz="3600" b="1" err="1"/>
              <a:t>Sask</a:t>
            </a:r>
            <a:r>
              <a:rPr lang="en-CA" sz="3600" b="1"/>
              <a:t> (MSS)</a:t>
            </a:r>
            <a:endParaRPr lang="en-CA" sz="3600"/>
          </a:p>
        </p:txBody>
      </p:sp>
      <p:sp>
        <p:nvSpPr>
          <p:cNvPr id="4" name="TextBox 3">
            <a:extLst>
              <a:ext uri="{FF2B5EF4-FFF2-40B4-BE49-F238E27FC236}">
                <a16:creationId xmlns:a16="http://schemas.microsoft.com/office/drawing/2014/main" id="{58C5DD2F-D98A-B0D6-7CE4-CBFF9F994A0A}"/>
              </a:ext>
            </a:extLst>
          </p:cNvPr>
          <p:cNvSpPr txBox="1"/>
          <p:nvPr/>
        </p:nvSpPr>
        <p:spPr>
          <a:xfrm>
            <a:off x="3341873" y="1445634"/>
            <a:ext cx="5455328" cy="1477328"/>
          </a:xfrm>
          <a:prstGeom prst="rect">
            <a:avLst/>
          </a:prstGeom>
          <a:noFill/>
        </p:spPr>
        <p:txBody>
          <a:bodyPr wrap="square">
            <a:spAutoFit/>
          </a:bodyPr>
          <a:lstStyle/>
          <a:p>
            <a:r>
              <a:rPr lang="en-CA" b="1">
                <a:solidFill>
                  <a:schemeClr val="tx1"/>
                </a:solidFill>
              </a:rPr>
              <a:t>Click on the MSS Icon in your GSCS Portal</a:t>
            </a:r>
          </a:p>
          <a:p>
            <a:endParaRPr lang="en-CA" b="1">
              <a:solidFill>
                <a:schemeClr val="tx1"/>
              </a:solidFill>
            </a:endParaRPr>
          </a:p>
          <a:p>
            <a:r>
              <a:rPr lang="en-CA" b="1">
                <a:solidFill>
                  <a:schemeClr val="tx1"/>
                </a:solidFill>
              </a:rPr>
              <a:t>Click on </a:t>
            </a:r>
            <a:r>
              <a:rPr lang="en-CA" b="1" i="1">
                <a:solidFill>
                  <a:schemeClr val="tx1"/>
                </a:solidFill>
              </a:rPr>
              <a:t>My Info </a:t>
            </a:r>
            <a:r>
              <a:rPr lang="en-CA" b="1">
                <a:solidFill>
                  <a:schemeClr val="tx1"/>
                </a:solidFill>
              </a:rPr>
              <a:t>Top Tab</a:t>
            </a:r>
          </a:p>
          <a:p>
            <a:endParaRPr lang="en-CA" b="1">
              <a:solidFill>
                <a:schemeClr val="tx1"/>
              </a:solidFill>
            </a:endParaRPr>
          </a:p>
          <a:p>
            <a:r>
              <a:rPr lang="en-CA" b="1">
                <a:solidFill>
                  <a:schemeClr val="tx1"/>
                </a:solidFill>
              </a:rPr>
              <a:t>Click on </a:t>
            </a:r>
            <a:r>
              <a:rPr lang="en-CA" b="1" i="1">
                <a:solidFill>
                  <a:schemeClr val="tx1"/>
                </a:solidFill>
              </a:rPr>
              <a:t>Transcript </a:t>
            </a:r>
            <a:r>
              <a:rPr lang="en-CA" b="1">
                <a:solidFill>
                  <a:schemeClr val="tx1"/>
                </a:solidFill>
              </a:rPr>
              <a:t>Side Tab</a:t>
            </a:r>
          </a:p>
        </p:txBody>
      </p:sp>
      <p:pic>
        <p:nvPicPr>
          <p:cNvPr id="5" name="Picture 4">
            <a:extLst>
              <a:ext uri="{FF2B5EF4-FFF2-40B4-BE49-F238E27FC236}">
                <a16:creationId xmlns:a16="http://schemas.microsoft.com/office/drawing/2014/main" id="{B26C549E-E618-0F8F-9475-4BF12B46966E}"/>
              </a:ext>
            </a:extLst>
          </p:cNvPr>
          <p:cNvPicPr>
            <a:picLocks noChangeAspect="1"/>
          </p:cNvPicPr>
          <p:nvPr/>
        </p:nvPicPr>
        <p:blipFill>
          <a:blip r:embed="rId4"/>
          <a:stretch>
            <a:fillRect/>
          </a:stretch>
        </p:blipFill>
        <p:spPr>
          <a:xfrm>
            <a:off x="5205656" y="3894608"/>
            <a:ext cx="1727762" cy="1517758"/>
          </a:xfrm>
          <a:prstGeom prst="rect">
            <a:avLst/>
          </a:prstGeom>
        </p:spPr>
      </p:pic>
    </p:spTree>
    <p:extLst>
      <p:ext uri="{BB962C8B-B14F-4D97-AF65-F5344CB8AC3E}">
        <p14:creationId xmlns:p14="http://schemas.microsoft.com/office/powerpoint/2010/main" val="18651867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1E1E5C"/>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608B511-5B0F-E17C-12C9-4EC1B5DA4C5D}"/>
              </a:ext>
            </a:extLst>
          </p:cNvPr>
          <p:cNvSpPr>
            <a:spLocks noGrp="1"/>
          </p:cNvSpPr>
          <p:nvPr>
            <p:ph type="title"/>
          </p:nvPr>
        </p:nvSpPr>
        <p:spPr>
          <a:xfrm>
            <a:off x="536448" y="342893"/>
            <a:ext cx="8366760" cy="1143000"/>
          </a:xfrm>
        </p:spPr>
        <p:txBody>
          <a:bodyPr/>
          <a:lstStyle/>
          <a:p>
            <a:r>
              <a:rPr lang="en-CA"/>
              <a:t>Viewing your School transcript</a:t>
            </a:r>
          </a:p>
        </p:txBody>
      </p:sp>
      <p:sp>
        <p:nvSpPr>
          <p:cNvPr id="10" name="Content Placeholder 2">
            <a:extLst>
              <a:ext uri="{FF2B5EF4-FFF2-40B4-BE49-F238E27FC236}">
                <a16:creationId xmlns:a16="http://schemas.microsoft.com/office/drawing/2014/main" id="{FAD90A26-6248-B261-E2A0-211945F08051}"/>
              </a:ext>
            </a:extLst>
          </p:cNvPr>
          <p:cNvSpPr>
            <a:spLocks noGrp="1"/>
          </p:cNvSpPr>
          <p:nvPr>
            <p:ph idx="1"/>
          </p:nvPr>
        </p:nvSpPr>
        <p:spPr>
          <a:xfrm>
            <a:off x="340666" y="1146050"/>
            <a:ext cx="6790289" cy="5369058"/>
          </a:xfrm>
        </p:spPr>
        <p:txBody>
          <a:bodyPr/>
          <a:lstStyle/>
          <a:p>
            <a:pPr marL="0" indent="0">
              <a:buNone/>
            </a:pPr>
            <a:r>
              <a:rPr lang="en-CA" b="1">
                <a:solidFill>
                  <a:srgbClr val="00B0F0"/>
                </a:solidFill>
              </a:rPr>
              <a:t>Transcript View</a:t>
            </a:r>
          </a:p>
          <a:p>
            <a:pPr marL="0" indent="0">
              <a:buNone/>
            </a:pPr>
            <a:endParaRPr lang="en-CA"/>
          </a:p>
          <a:p>
            <a:pPr marL="0" indent="0">
              <a:buNone/>
            </a:pPr>
            <a:endParaRPr lang="en-CA"/>
          </a:p>
          <a:p>
            <a:pPr marL="0" indent="0">
              <a:buNone/>
            </a:pPr>
            <a:endParaRPr lang="en-CA"/>
          </a:p>
          <a:p>
            <a:pPr marL="0" indent="0">
              <a:buNone/>
            </a:pPr>
            <a:endParaRPr lang="en-CA"/>
          </a:p>
          <a:p>
            <a:pPr marL="0" indent="0">
              <a:buNone/>
            </a:pPr>
            <a:endParaRPr lang="en-CA"/>
          </a:p>
          <a:p>
            <a:pPr marL="0" indent="0">
              <a:buNone/>
            </a:pPr>
            <a:endParaRPr lang="en-CA" b="1">
              <a:solidFill>
                <a:srgbClr val="00B0F0"/>
              </a:solidFill>
            </a:endParaRPr>
          </a:p>
          <a:p>
            <a:pPr marL="0" indent="0">
              <a:buNone/>
            </a:pPr>
            <a:r>
              <a:rPr lang="en-CA" b="1">
                <a:solidFill>
                  <a:srgbClr val="00B0F0"/>
                </a:solidFill>
              </a:rPr>
              <a:t>Credit Summary</a:t>
            </a:r>
          </a:p>
          <a:p>
            <a:pPr marL="0" indent="0">
              <a:buNone/>
            </a:pPr>
            <a:endParaRPr lang="en-CA"/>
          </a:p>
        </p:txBody>
      </p:sp>
      <p:pic>
        <p:nvPicPr>
          <p:cNvPr id="11" name="Picture 2">
            <a:extLst>
              <a:ext uri="{FF2B5EF4-FFF2-40B4-BE49-F238E27FC236}">
                <a16:creationId xmlns:a16="http://schemas.microsoft.com/office/drawing/2014/main" id="{96363822-3D30-F6FD-9316-32F9DA06E0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667" y="1780032"/>
            <a:ext cx="8462668" cy="207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79A959C3-4D24-72F6-5523-49A3F3BB8C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667" y="4802894"/>
            <a:ext cx="8462668" cy="1829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5415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bg>
      <p:bgPr>
        <a:solidFill>
          <a:srgbClr val="1E1E5C"/>
        </a:solid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80A92B04-5CAC-40FE-7228-F0C296223608}"/>
              </a:ext>
            </a:extLst>
          </p:cNvPr>
          <p:cNvSpPr txBox="1">
            <a:spLocks/>
          </p:cNvSpPr>
          <p:nvPr/>
        </p:nvSpPr>
        <p:spPr>
          <a:xfrm>
            <a:off x="552450" y="1164572"/>
            <a:ext cx="8039100" cy="5576887"/>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0" indent="0">
              <a:buFont typeface="Wingdings" panose="05000000000000000000" pitchFamily="2" charset="2"/>
              <a:buNone/>
              <a:defRPr/>
            </a:pPr>
            <a:r>
              <a:rPr lang="en-CA" sz="2700">
                <a:solidFill>
                  <a:srgbClr val="00B0F0"/>
                </a:solidFill>
              </a:rPr>
              <a:t>1. Go to your Portal:  </a:t>
            </a:r>
            <a:r>
              <a:rPr lang="en-US" sz="2700" b="1">
                <a:solidFill>
                  <a:srgbClr val="FFCC00"/>
                </a:solidFill>
              </a:rPr>
              <a:t>portal.gscs.ca</a:t>
            </a:r>
          </a:p>
          <a:p>
            <a:pPr marL="0" indent="0">
              <a:buFont typeface="Wingdings" panose="05000000000000000000" pitchFamily="2" charset="2"/>
              <a:buNone/>
              <a:defRPr/>
            </a:pPr>
            <a:endParaRPr lang="en-US" sz="1000">
              <a:solidFill>
                <a:srgbClr val="00B0F0"/>
              </a:solidFill>
            </a:endParaRPr>
          </a:p>
          <a:p>
            <a:pPr marL="0" indent="0">
              <a:buFont typeface="Wingdings 2" charset="2"/>
              <a:buNone/>
              <a:defRPr/>
            </a:pPr>
            <a:r>
              <a:rPr lang="en-US" sz="2700">
                <a:solidFill>
                  <a:srgbClr val="00B0F0"/>
                </a:solidFill>
              </a:rPr>
              <a:t>2. Click on </a:t>
            </a:r>
            <a:r>
              <a:rPr lang="en-US" sz="2700" b="1" i="1">
                <a:solidFill>
                  <a:srgbClr val="00B0F0"/>
                </a:solidFill>
              </a:rPr>
              <a:t>My School Sask.</a:t>
            </a:r>
          </a:p>
          <a:p>
            <a:pPr marL="0" indent="0">
              <a:buFont typeface="Wingdings 2" charset="2"/>
              <a:buNone/>
              <a:defRPr/>
            </a:pPr>
            <a:endParaRPr lang="en-US" sz="1000" i="1">
              <a:solidFill>
                <a:srgbClr val="00B0F0"/>
              </a:solidFill>
            </a:endParaRPr>
          </a:p>
          <a:p>
            <a:pPr marL="0" indent="0">
              <a:buFont typeface="Wingdings 2" charset="2"/>
              <a:buNone/>
              <a:defRPr/>
            </a:pPr>
            <a:r>
              <a:rPr lang="en-US" sz="2700">
                <a:solidFill>
                  <a:srgbClr val="00B0F0"/>
                </a:solidFill>
              </a:rPr>
              <a:t>3. Sign in using your student number email and password.</a:t>
            </a:r>
          </a:p>
          <a:p>
            <a:pPr marL="0" indent="0">
              <a:buFont typeface="Wingdings 2" charset="2"/>
              <a:buNone/>
              <a:defRPr/>
            </a:pPr>
            <a:endParaRPr lang="en-US" sz="1000">
              <a:solidFill>
                <a:srgbClr val="00B0F0"/>
              </a:solidFill>
            </a:endParaRPr>
          </a:p>
          <a:p>
            <a:pPr marL="0" indent="0">
              <a:buFont typeface="Wingdings" panose="05000000000000000000" pitchFamily="2" charset="2"/>
              <a:buNone/>
              <a:defRPr/>
            </a:pPr>
            <a:r>
              <a:rPr lang="en-CA" sz="2700">
                <a:solidFill>
                  <a:srgbClr val="00B0F0"/>
                </a:solidFill>
              </a:rPr>
              <a:t>4. Once in, click on the top</a:t>
            </a:r>
          </a:p>
          <a:p>
            <a:pPr marL="0" indent="0">
              <a:buFont typeface="Wingdings" panose="05000000000000000000" pitchFamily="2" charset="2"/>
              <a:buNone/>
              <a:defRPr/>
            </a:pPr>
            <a:r>
              <a:rPr lang="en-CA" sz="2700">
                <a:solidFill>
                  <a:srgbClr val="00B0F0"/>
                </a:solidFill>
              </a:rPr>
              <a:t>tab </a:t>
            </a:r>
            <a:r>
              <a:rPr lang="en-CA" sz="2700" b="1">
                <a:solidFill>
                  <a:srgbClr val="00B0F0"/>
                </a:solidFill>
              </a:rPr>
              <a:t>My Info </a:t>
            </a:r>
            <a:r>
              <a:rPr lang="en-CA" sz="2700">
                <a:solidFill>
                  <a:srgbClr val="00B0F0"/>
                </a:solidFill>
              </a:rPr>
              <a:t>and then the </a:t>
            </a:r>
          </a:p>
          <a:p>
            <a:pPr marL="0" indent="0">
              <a:buFont typeface="Wingdings" panose="05000000000000000000" pitchFamily="2" charset="2"/>
              <a:buNone/>
              <a:defRPr/>
            </a:pPr>
            <a:r>
              <a:rPr lang="en-CA" sz="2700">
                <a:solidFill>
                  <a:srgbClr val="00B0F0"/>
                </a:solidFill>
              </a:rPr>
              <a:t>side tab </a:t>
            </a:r>
            <a:r>
              <a:rPr lang="en-CA" sz="2700" b="1">
                <a:solidFill>
                  <a:srgbClr val="00B0F0"/>
                </a:solidFill>
              </a:rPr>
              <a:t>Requests</a:t>
            </a:r>
            <a:r>
              <a:rPr lang="en-CA" sz="2700">
                <a:solidFill>
                  <a:srgbClr val="00B0F0"/>
                </a:solidFill>
              </a:rPr>
              <a:t>.</a:t>
            </a:r>
          </a:p>
          <a:p>
            <a:pPr marL="0" indent="0">
              <a:buFont typeface="Wingdings" panose="05000000000000000000" pitchFamily="2" charset="2"/>
              <a:buNone/>
              <a:defRPr/>
            </a:pPr>
            <a:endParaRPr lang="en-CA" sz="2700">
              <a:solidFill>
                <a:srgbClr val="00B0F0"/>
              </a:solidFill>
            </a:endParaRPr>
          </a:p>
          <a:p>
            <a:pPr marL="0" indent="0">
              <a:buFont typeface="Arial" panose="020B0604020202020204" pitchFamily="34" charset="0"/>
              <a:buNone/>
              <a:defRPr/>
            </a:pPr>
            <a:endParaRPr lang="en-CA" sz="5400" b="1">
              <a:solidFill>
                <a:srgbClr val="0070C0"/>
              </a:solidFill>
            </a:endParaRPr>
          </a:p>
        </p:txBody>
      </p:sp>
      <p:sp>
        <p:nvSpPr>
          <p:cNvPr id="3" name="Title 1">
            <a:extLst>
              <a:ext uri="{FF2B5EF4-FFF2-40B4-BE49-F238E27FC236}">
                <a16:creationId xmlns:a16="http://schemas.microsoft.com/office/drawing/2014/main" id="{1BAB515C-BD20-4378-018D-3B0A90DED72B}"/>
              </a:ext>
            </a:extLst>
          </p:cNvPr>
          <p:cNvSpPr>
            <a:spLocks noGrp="1"/>
          </p:cNvSpPr>
          <p:nvPr>
            <p:ph type="title"/>
          </p:nvPr>
        </p:nvSpPr>
        <p:spPr>
          <a:xfrm>
            <a:off x="525817" y="199908"/>
            <a:ext cx="8241940" cy="797859"/>
          </a:xfrm>
        </p:spPr>
        <p:txBody>
          <a:bodyPr>
            <a:normAutofit/>
          </a:bodyPr>
          <a:lstStyle/>
          <a:p>
            <a:r>
              <a:rPr lang="en-CA"/>
              <a:t>Course Selection - how to log in</a:t>
            </a:r>
          </a:p>
        </p:txBody>
      </p:sp>
      <p:pic>
        <p:nvPicPr>
          <p:cNvPr id="4" name="Picture 3">
            <a:extLst>
              <a:ext uri="{FF2B5EF4-FFF2-40B4-BE49-F238E27FC236}">
                <a16:creationId xmlns:a16="http://schemas.microsoft.com/office/drawing/2014/main" id="{EBEFBB58-8B19-2613-BF95-69853A0A0B7E}"/>
              </a:ext>
            </a:extLst>
          </p:cNvPr>
          <p:cNvPicPr>
            <a:picLocks noChangeAspect="1"/>
          </p:cNvPicPr>
          <p:nvPr/>
        </p:nvPicPr>
        <p:blipFill>
          <a:blip r:embed="rId4"/>
          <a:stretch>
            <a:fillRect/>
          </a:stretch>
        </p:blipFill>
        <p:spPr>
          <a:xfrm>
            <a:off x="6263055" y="1175472"/>
            <a:ext cx="1797868" cy="1719341"/>
          </a:xfrm>
          <a:prstGeom prst="rect">
            <a:avLst/>
          </a:prstGeom>
        </p:spPr>
      </p:pic>
      <p:pic>
        <p:nvPicPr>
          <p:cNvPr id="5" name="Picture 4">
            <a:extLst>
              <a:ext uri="{FF2B5EF4-FFF2-40B4-BE49-F238E27FC236}">
                <a16:creationId xmlns:a16="http://schemas.microsoft.com/office/drawing/2014/main" id="{68378E89-7AE9-9FE1-6D32-B562292D040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96595" y="3601238"/>
            <a:ext cx="4572000" cy="361950"/>
          </a:xfrm>
          <a:prstGeom prst="rect">
            <a:avLst/>
          </a:prstGeom>
          <a:noFill/>
          <a:ln>
            <a:noFill/>
          </a:ln>
        </p:spPr>
      </p:pic>
      <p:pic>
        <p:nvPicPr>
          <p:cNvPr id="6" name="Picture 5">
            <a:extLst>
              <a:ext uri="{FF2B5EF4-FFF2-40B4-BE49-F238E27FC236}">
                <a16:creationId xmlns:a16="http://schemas.microsoft.com/office/drawing/2014/main" id="{4BBCB9DC-8494-13B4-1BD1-F4A59737DB1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91596" y="4064696"/>
            <a:ext cx="1295400" cy="2713990"/>
          </a:xfrm>
          <a:prstGeom prst="rect">
            <a:avLst/>
          </a:prstGeom>
          <a:noFill/>
        </p:spPr>
      </p:pic>
    </p:spTree>
    <p:custDataLst>
      <p:tags r:id="rId1"/>
    </p:custDataLst>
    <p:extLst>
      <p:ext uri="{BB962C8B-B14F-4D97-AF65-F5344CB8AC3E}">
        <p14:creationId xmlns:p14="http://schemas.microsoft.com/office/powerpoint/2010/main" val="15564222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bg>
      <p:bgPr>
        <a:solidFill>
          <a:srgbClr val="1E1E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7FC31-2655-BD56-B5C9-B74E0DFB29AF}"/>
              </a:ext>
            </a:extLst>
          </p:cNvPr>
          <p:cNvSpPr>
            <a:spLocks noGrp="1"/>
          </p:cNvSpPr>
          <p:nvPr>
            <p:ph type="title"/>
          </p:nvPr>
        </p:nvSpPr>
        <p:spPr>
          <a:xfrm>
            <a:off x="525817" y="199908"/>
            <a:ext cx="8241940" cy="797859"/>
          </a:xfrm>
        </p:spPr>
        <p:txBody>
          <a:bodyPr>
            <a:normAutofit/>
          </a:bodyPr>
          <a:lstStyle/>
          <a:p>
            <a:r>
              <a:rPr lang="en-CA"/>
              <a:t>Course Selection - how to log in</a:t>
            </a:r>
          </a:p>
        </p:txBody>
      </p:sp>
      <p:sp>
        <p:nvSpPr>
          <p:cNvPr id="3" name="TextBox 2">
            <a:extLst>
              <a:ext uri="{FF2B5EF4-FFF2-40B4-BE49-F238E27FC236}">
                <a16:creationId xmlns:a16="http://schemas.microsoft.com/office/drawing/2014/main" id="{EE684CD4-68D0-8655-2DB1-01111FFD76A8}"/>
              </a:ext>
            </a:extLst>
          </p:cNvPr>
          <p:cNvSpPr txBox="1">
            <a:spLocks noChangeArrowheads="1"/>
          </p:cNvSpPr>
          <p:nvPr/>
        </p:nvSpPr>
        <p:spPr bwMode="auto">
          <a:xfrm>
            <a:off x="321430" y="1411519"/>
            <a:ext cx="1296987"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CA" altLang="en-US" sz="2400"/>
              <a:t>3. When My School </a:t>
            </a:r>
            <a:r>
              <a:rPr lang="en-CA" altLang="en-US" sz="2400" err="1"/>
              <a:t>Sask</a:t>
            </a:r>
            <a:r>
              <a:rPr lang="en-CA" altLang="en-US" sz="2400"/>
              <a:t> opens, click on </a:t>
            </a:r>
            <a:r>
              <a:rPr lang="en-CA" altLang="en-US" sz="2400" b="1" i="1">
                <a:solidFill>
                  <a:srgbClr val="FFFF00"/>
                </a:solidFill>
              </a:rPr>
              <a:t>My Info</a:t>
            </a:r>
            <a:endParaRPr lang="en-CA" altLang="en-US" sz="2400" b="1">
              <a:solidFill>
                <a:srgbClr val="FFFF00"/>
              </a:solidFill>
            </a:endParaRPr>
          </a:p>
        </p:txBody>
      </p:sp>
      <p:pic>
        <p:nvPicPr>
          <p:cNvPr id="4" name="Picture 3">
            <a:extLst>
              <a:ext uri="{FF2B5EF4-FFF2-40B4-BE49-F238E27FC236}">
                <a16:creationId xmlns:a16="http://schemas.microsoft.com/office/drawing/2014/main" id="{31F91B41-E687-BA59-5882-2896E41A3E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8706" y="1411519"/>
            <a:ext cx="7126288"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7675363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bg>
      <p:bgPr>
        <a:solidFill>
          <a:srgbClr val="1E1E5C"/>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0047FE-4BE4-D598-AA06-8F2084C0D91A}"/>
              </a:ext>
            </a:extLst>
          </p:cNvPr>
          <p:cNvSpPr>
            <a:spLocks noGrp="1"/>
          </p:cNvSpPr>
          <p:nvPr>
            <p:ph type="title"/>
          </p:nvPr>
        </p:nvSpPr>
        <p:spPr>
          <a:xfrm>
            <a:off x="525817" y="199908"/>
            <a:ext cx="8241940" cy="797859"/>
          </a:xfrm>
        </p:spPr>
        <p:txBody>
          <a:bodyPr>
            <a:normAutofit/>
          </a:bodyPr>
          <a:lstStyle/>
          <a:p>
            <a:r>
              <a:rPr lang="en-CA"/>
              <a:t>Course Selection - how to log in</a:t>
            </a:r>
          </a:p>
        </p:txBody>
      </p:sp>
      <p:sp>
        <p:nvSpPr>
          <p:cNvPr id="5" name="TextBox 2">
            <a:extLst>
              <a:ext uri="{FF2B5EF4-FFF2-40B4-BE49-F238E27FC236}">
                <a16:creationId xmlns:a16="http://schemas.microsoft.com/office/drawing/2014/main" id="{D6FADC81-2FE2-E033-FD56-BEC54CE7305B}"/>
              </a:ext>
            </a:extLst>
          </p:cNvPr>
          <p:cNvSpPr txBox="1">
            <a:spLocks noChangeArrowheads="1"/>
          </p:cNvSpPr>
          <p:nvPr/>
        </p:nvSpPr>
        <p:spPr bwMode="auto">
          <a:xfrm>
            <a:off x="971549" y="1528763"/>
            <a:ext cx="73912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CA" altLang="en-US" sz="2800"/>
              <a:t>4. Under the </a:t>
            </a:r>
            <a:r>
              <a:rPr lang="en-CA" altLang="en-US" sz="2800" b="1" i="1"/>
              <a:t>My Info </a:t>
            </a:r>
            <a:r>
              <a:rPr lang="en-CA" altLang="en-US" sz="2800"/>
              <a:t>heading, choose </a:t>
            </a:r>
            <a:r>
              <a:rPr lang="en-CA" altLang="en-US" sz="2800" b="1" i="1">
                <a:solidFill>
                  <a:srgbClr val="FFFF00"/>
                </a:solidFill>
              </a:rPr>
              <a:t>Requests.</a:t>
            </a:r>
            <a:r>
              <a:rPr lang="en-CA" altLang="en-US" sz="2800" b="1" i="1">
                <a:solidFill>
                  <a:schemeClr val="bg1"/>
                </a:solidFill>
              </a:rPr>
              <a:t>.</a:t>
            </a:r>
            <a:endParaRPr lang="en-CA" altLang="en-US" sz="2800" b="1">
              <a:solidFill>
                <a:schemeClr val="bg1"/>
              </a:solidFill>
            </a:endParaRPr>
          </a:p>
        </p:txBody>
      </p:sp>
      <p:pic>
        <p:nvPicPr>
          <p:cNvPr id="6" name="Picture 5">
            <a:extLst>
              <a:ext uri="{FF2B5EF4-FFF2-40B4-BE49-F238E27FC236}">
                <a16:creationId xmlns:a16="http://schemas.microsoft.com/office/drawing/2014/main" id="{71F17BCA-5CDE-EE4A-BA98-77E27C460D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995" y="2582979"/>
            <a:ext cx="9423400" cy="327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4086557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solidFill>
          <a:srgbClr val="1E1E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B1C85-869A-B0F9-1D48-96D701CEB8D0}"/>
              </a:ext>
            </a:extLst>
          </p:cNvPr>
          <p:cNvSpPr>
            <a:spLocks noGrp="1"/>
          </p:cNvSpPr>
          <p:nvPr>
            <p:ph type="title"/>
          </p:nvPr>
        </p:nvSpPr>
        <p:spPr>
          <a:xfrm>
            <a:off x="1524000" y="154551"/>
            <a:ext cx="6096000" cy="838200"/>
          </a:xfrm>
        </p:spPr>
        <p:txBody>
          <a:bodyPr>
            <a:normAutofit fontScale="90000"/>
          </a:bodyPr>
          <a:lstStyle/>
          <a:p>
            <a:r>
              <a:rPr lang="en-CA"/>
              <a:t>Course selection - continued</a:t>
            </a:r>
          </a:p>
        </p:txBody>
      </p:sp>
      <p:sp>
        <p:nvSpPr>
          <p:cNvPr id="3" name="TextBox 2">
            <a:extLst>
              <a:ext uri="{FF2B5EF4-FFF2-40B4-BE49-F238E27FC236}">
                <a16:creationId xmlns:a16="http://schemas.microsoft.com/office/drawing/2014/main" id="{40FC55E6-690A-AE18-1F13-7800E6A3AC71}"/>
              </a:ext>
            </a:extLst>
          </p:cNvPr>
          <p:cNvSpPr txBox="1"/>
          <p:nvPr/>
        </p:nvSpPr>
        <p:spPr>
          <a:xfrm>
            <a:off x="350668" y="1360044"/>
            <a:ext cx="6529526" cy="542071"/>
          </a:xfrm>
          <a:prstGeom prst="rect">
            <a:avLst/>
          </a:prstGeom>
          <a:noFill/>
        </p:spPr>
        <p:txBody>
          <a:bodyPr wrap="square">
            <a:spAutoFit/>
          </a:bodyPr>
          <a:lstStyle/>
          <a:p>
            <a:pPr lvl="0">
              <a:lnSpc>
                <a:spcPct val="115000"/>
              </a:lnSpc>
              <a:spcAft>
                <a:spcPts val="1000"/>
              </a:spcAft>
            </a:pPr>
            <a:r>
              <a:rPr lang="en-CA" sz="2700">
                <a:effectLst/>
                <a:latin typeface="Calibri" panose="020F0502020204030204" pitchFamily="34" charset="0"/>
                <a:ea typeface="Calibri" panose="020F0502020204030204" pitchFamily="34" charset="0"/>
                <a:cs typeface="Calibri" panose="020F0502020204030204" pitchFamily="34" charset="0"/>
              </a:rPr>
              <a:t>5.  Read the Registration Instructions</a:t>
            </a:r>
            <a:r>
              <a:rPr lang="en-CA" sz="1800">
                <a:solidFill>
                  <a:srgbClr val="00B0F0"/>
                </a:solidFill>
                <a:effectLst/>
                <a:latin typeface="Trebuchet MS" panose="020B0603020202020204" pitchFamily="34" charset="0"/>
                <a:ea typeface="Calibri" panose="020F0502020204030204" pitchFamily="34" charset="0"/>
                <a:cs typeface="Arial" panose="020B0604020202020204" pitchFamily="34" charset="0"/>
              </a:rPr>
              <a:t>.</a:t>
            </a:r>
            <a:endParaRPr lang="en-CA" sz="160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B0019EAB-4157-DC0B-1B74-47057B1F377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205" y="2031692"/>
            <a:ext cx="9069589" cy="4572000"/>
          </a:xfrm>
          <a:prstGeom prst="rect">
            <a:avLst/>
          </a:prstGeom>
          <a:noFill/>
          <a:ln>
            <a:noFill/>
          </a:ln>
        </p:spPr>
      </p:pic>
    </p:spTree>
    <p:custDataLst>
      <p:tags r:id="rId1"/>
    </p:custDataLst>
    <p:extLst>
      <p:ext uri="{BB962C8B-B14F-4D97-AF65-F5344CB8AC3E}">
        <p14:creationId xmlns:p14="http://schemas.microsoft.com/office/powerpoint/2010/main" val="1569583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E1E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BACA6-EA12-4698-AA83-D862B97E784F}"/>
              </a:ext>
            </a:extLst>
          </p:cNvPr>
          <p:cNvSpPr>
            <a:spLocks noGrp="1"/>
          </p:cNvSpPr>
          <p:nvPr>
            <p:ph type="title"/>
          </p:nvPr>
        </p:nvSpPr>
        <p:spPr>
          <a:xfrm>
            <a:off x="394273" y="208362"/>
            <a:ext cx="8229600" cy="1143000"/>
          </a:xfrm>
        </p:spPr>
        <p:txBody>
          <a:bodyPr>
            <a:normAutofit fontScale="90000"/>
          </a:bodyPr>
          <a:lstStyle/>
          <a:p>
            <a:r>
              <a:rPr lang="en-CA" sz="2800">
                <a:solidFill>
                  <a:schemeClr val="tx1"/>
                </a:solidFill>
              </a:rPr>
              <a:t>The classes you choose to take in High School </a:t>
            </a:r>
            <a:r>
              <a:rPr lang="en-CA" sz="2800" b="1" i="1">
                <a:solidFill>
                  <a:schemeClr val="tx1"/>
                </a:solidFill>
              </a:rPr>
              <a:t>Influence What You Can Study in Post-Secondary </a:t>
            </a:r>
            <a:r>
              <a:rPr lang="en-CA" sz="2800">
                <a:solidFill>
                  <a:schemeClr val="tx1"/>
                </a:solidFill>
              </a:rPr>
              <a:t>&amp; what you can do for </a:t>
            </a:r>
            <a:r>
              <a:rPr lang="en-CA" sz="2800" b="1" i="1">
                <a:solidFill>
                  <a:schemeClr val="tx1"/>
                </a:solidFill>
              </a:rPr>
              <a:t>Work After High School</a:t>
            </a:r>
          </a:p>
        </p:txBody>
      </p:sp>
      <p:sp>
        <p:nvSpPr>
          <p:cNvPr id="3" name="Text Placeholder 2">
            <a:extLst>
              <a:ext uri="{FF2B5EF4-FFF2-40B4-BE49-F238E27FC236}">
                <a16:creationId xmlns:a16="http://schemas.microsoft.com/office/drawing/2014/main" id="{99FB7812-D403-477B-A9E7-A3130F91129E}"/>
              </a:ext>
            </a:extLst>
          </p:cNvPr>
          <p:cNvSpPr>
            <a:spLocks noGrp="1"/>
          </p:cNvSpPr>
          <p:nvPr>
            <p:ph type="body" idx="1"/>
          </p:nvPr>
        </p:nvSpPr>
        <p:spPr>
          <a:xfrm>
            <a:off x="468885" y="2286014"/>
            <a:ext cx="4040188" cy="639762"/>
          </a:xfrm>
        </p:spPr>
        <p:txBody>
          <a:bodyPr/>
          <a:lstStyle/>
          <a:p>
            <a:r>
              <a:rPr lang="en-CA">
                <a:solidFill>
                  <a:srgbClr val="00B0F0"/>
                </a:solidFill>
              </a:rPr>
              <a:t>You may be uncertain of your career choice right now….</a:t>
            </a:r>
          </a:p>
        </p:txBody>
      </p:sp>
      <p:sp>
        <p:nvSpPr>
          <p:cNvPr id="4" name="Content Placeholder 3">
            <a:extLst>
              <a:ext uri="{FF2B5EF4-FFF2-40B4-BE49-F238E27FC236}">
                <a16:creationId xmlns:a16="http://schemas.microsoft.com/office/drawing/2014/main" id="{2F3E4D7E-4B27-4644-A72F-8144D059E418}"/>
              </a:ext>
            </a:extLst>
          </p:cNvPr>
          <p:cNvSpPr>
            <a:spLocks noGrp="1"/>
          </p:cNvSpPr>
          <p:nvPr>
            <p:ph sz="half" idx="2"/>
          </p:nvPr>
        </p:nvSpPr>
        <p:spPr>
          <a:xfrm>
            <a:off x="699247" y="3061394"/>
            <a:ext cx="3809826" cy="3951288"/>
          </a:xfrm>
        </p:spPr>
        <p:txBody>
          <a:bodyPr/>
          <a:lstStyle/>
          <a:p>
            <a:pPr marL="0" indent="0">
              <a:buNone/>
            </a:pPr>
            <a:r>
              <a:rPr lang="en-CA">
                <a:solidFill>
                  <a:srgbClr val="00B0F0"/>
                </a:solidFill>
              </a:rPr>
              <a:t>but choosing the right subjects now will help widen your range of career opportunities.</a:t>
            </a:r>
          </a:p>
        </p:txBody>
      </p:sp>
      <p:sp>
        <p:nvSpPr>
          <p:cNvPr id="5" name="Text Placeholder 4">
            <a:extLst>
              <a:ext uri="{FF2B5EF4-FFF2-40B4-BE49-F238E27FC236}">
                <a16:creationId xmlns:a16="http://schemas.microsoft.com/office/drawing/2014/main" id="{6B137F99-33E4-4A6D-B697-C937B6F76FF0}"/>
              </a:ext>
            </a:extLst>
          </p:cNvPr>
          <p:cNvSpPr>
            <a:spLocks noGrp="1"/>
          </p:cNvSpPr>
          <p:nvPr>
            <p:ph type="body" sz="quarter" idx="3"/>
          </p:nvPr>
        </p:nvSpPr>
        <p:spPr>
          <a:xfrm>
            <a:off x="4634929" y="1733844"/>
            <a:ext cx="4041775" cy="840944"/>
          </a:xfrm>
        </p:spPr>
        <p:txBody>
          <a:bodyPr/>
          <a:lstStyle/>
          <a:p>
            <a:r>
              <a:rPr lang="en-CA">
                <a:solidFill>
                  <a:srgbClr val="FFC000"/>
                </a:solidFill>
              </a:rPr>
              <a:t>High School offers a variety of subjects…</a:t>
            </a:r>
          </a:p>
        </p:txBody>
      </p:sp>
      <p:sp>
        <p:nvSpPr>
          <p:cNvPr id="6" name="Content Placeholder 5">
            <a:extLst>
              <a:ext uri="{FF2B5EF4-FFF2-40B4-BE49-F238E27FC236}">
                <a16:creationId xmlns:a16="http://schemas.microsoft.com/office/drawing/2014/main" id="{75A1835B-6FB7-488D-84B3-7C98BBCD42D1}"/>
              </a:ext>
            </a:extLst>
          </p:cNvPr>
          <p:cNvSpPr>
            <a:spLocks noGrp="1"/>
          </p:cNvSpPr>
          <p:nvPr>
            <p:ph sz="quarter" idx="4"/>
          </p:nvPr>
        </p:nvSpPr>
        <p:spPr>
          <a:xfrm>
            <a:off x="4743266" y="3061394"/>
            <a:ext cx="3701488" cy="3951288"/>
          </a:xfrm>
        </p:spPr>
        <p:txBody>
          <a:bodyPr/>
          <a:lstStyle/>
          <a:p>
            <a:pPr marL="0" indent="0">
              <a:buNone/>
            </a:pPr>
            <a:r>
              <a:rPr lang="en-CA">
                <a:solidFill>
                  <a:srgbClr val="FFC000"/>
                </a:solidFill>
              </a:rPr>
              <a:t>so, choose ones that interest you, ones you will do well in, and ones that fit your personality and values.</a:t>
            </a:r>
          </a:p>
        </p:txBody>
      </p:sp>
      <p:pic>
        <p:nvPicPr>
          <p:cNvPr id="8" name="Picture 7">
            <a:extLst>
              <a:ext uri="{FF2B5EF4-FFF2-40B4-BE49-F238E27FC236}">
                <a16:creationId xmlns:a16="http://schemas.microsoft.com/office/drawing/2014/main" id="{11E52056-D2D3-4437-B19E-455FC47112BF}"/>
              </a:ext>
            </a:extLst>
          </p:cNvPr>
          <p:cNvPicPr>
            <a:picLocks noChangeAspect="1"/>
          </p:cNvPicPr>
          <p:nvPr/>
        </p:nvPicPr>
        <p:blipFill>
          <a:blip r:embed="rId3"/>
          <a:stretch>
            <a:fillRect/>
          </a:stretch>
        </p:blipFill>
        <p:spPr>
          <a:xfrm>
            <a:off x="899275" y="4299314"/>
            <a:ext cx="3381375" cy="1762125"/>
          </a:xfrm>
          <a:prstGeom prst="rect">
            <a:avLst/>
          </a:prstGeom>
        </p:spPr>
      </p:pic>
      <p:pic>
        <p:nvPicPr>
          <p:cNvPr id="10" name="Picture 9">
            <a:extLst>
              <a:ext uri="{FF2B5EF4-FFF2-40B4-BE49-F238E27FC236}">
                <a16:creationId xmlns:a16="http://schemas.microsoft.com/office/drawing/2014/main" id="{FC7D970F-703D-4FD8-8ABA-C199E22D410A}"/>
              </a:ext>
            </a:extLst>
          </p:cNvPr>
          <p:cNvPicPr>
            <a:picLocks noChangeAspect="1"/>
          </p:cNvPicPr>
          <p:nvPr/>
        </p:nvPicPr>
        <p:blipFill>
          <a:blip r:embed="rId4"/>
          <a:stretch>
            <a:fillRect/>
          </a:stretch>
        </p:blipFill>
        <p:spPr>
          <a:xfrm>
            <a:off x="5025415" y="4299314"/>
            <a:ext cx="2992582" cy="1806290"/>
          </a:xfrm>
          <a:prstGeom prst="rect">
            <a:avLst/>
          </a:prstGeom>
        </p:spPr>
      </p:pic>
    </p:spTree>
    <p:extLst>
      <p:ext uri="{BB962C8B-B14F-4D97-AF65-F5344CB8AC3E}">
        <p14:creationId xmlns:p14="http://schemas.microsoft.com/office/powerpoint/2010/main" val="29456139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solidFill>
          <a:srgbClr val="1E1E5C"/>
        </a:solidFill>
        <a:effectLst/>
      </p:bgPr>
    </p:bg>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26E55C01-11EF-4D7C-C7AC-C6EAA7E25C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1268760"/>
            <a:ext cx="4705350"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9FD2C47-2B0A-5A82-18AA-8DC28E97EE4A}"/>
              </a:ext>
            </a:extLst>
          </p:cNvPr>
          <p:cNvSpPr txBox="1"/>
          <p:nvPr/>
        </p:nvSpPr>
        <p:spPr>
          <a:xfrm>
            <a:off x="306280" y="1255770"/>
            <a:ext cx="3502240" cy="2669064"/>
          </a:xfrm>
          <a:prstGeom prst="rect">
            <a:avLst/>
          </a:prstGeom>
          <a:noFill/>
        </p:spPr>
        <p:txBody>
          <a:bodyPr wrap="square">
            <a:spAutoFit/>
          </a:bodyPr>
          <a:lstStyle/>
          <a:p>
            <a:pPr lvl="0">
              <a:lnSpc>
                <a:spcPct val="115000"/>
              </a:lnSpc>
              <a:spcAft>
                <a:spcPts val="1000"/>
              </a:spcAft>
            </a:pPr>
            <a:r>
              <a:rPr lang="en-CA" sz="2800">
                <a:effectLst/>
                <a:latin typeface="Calibri" panose="020F0502020204030204" pitchFamily="34" charset="0"/>
                <a:ea typeface="Calibri" panose="020F0502020204030204" pitchFamily="34" charset="0"/>
                <a:cs typeface="Calibri" panose="020F0502020204030204" pitchFamily="34" charset="0"/>
              </a:rPr>
              <a:t>6. </a:t>
            </a:r>
            <a:r>
              <a:rPr lang="en-CA" altLang="en-US" sz="2800">
                <a:latin typeface="Calibri" panose="020F0502020204030204" pitchFamily="34" charset="0"/>
                <a:ea typeface="Calibri" panose="020F0502020204030204" pitchFamily="34" charset="0"/>
                <a:cs typeface="Calibri" panose="020F0502020204030204" pitchFamily="34" charset="0"/>
              </a:rPr>
              <a:t>Scroll down under the </a:t>
            </a:r>
            <a:r>
              <a:rPr lang="en-CA" altLang="en-US" sz="2800" b="1" i="1">
                <a:latin typeface="Calibri" panose="020F0502020204030204" pitchFamily="34" charset="0"/>
                <a:ea typeface="Calibri" panose="020F0502020204030204" pitchFamily="34" charset="0"/>
                <a:cs typeface="Calibri" panose="020F0502020204030204" pitchFamily="34" charset="0"/>
              </a:rPr>
              <a:t>Instructions </a:t>
            </a:r>
            <a:r>
              <a:rPr lang="en-CA" altLang="en-US" sz="2800">
                <a:latin typeface="Calibri" panose="020F0502020204030204" pitchFamily="34" charset="0"/>
                <a:ea typeface="Calibri" panose="020F0502020204030204" pitchFamily="34" charset="0"/>
                <a:cs typeface="Calibri" panose="020F0502020204030204" pitchFamily="34" charset="0"/>
              </a:rPr>
              <a:t>to </a:t>
            </a:r>
            <a:r>
              <a:rPr lang="en-CA" altLang="en-US" sz="2800" b="1" i="1">
                <a:latin typeface="Calibri" panose="020F0502020204030204" pitchFamily="34" charset="0"/>
                <a:ea typeface="Calibri" panose="020F0502020204030204" pitchFamily="34" charset="0"/>
                <a:cs typeface="Calibri" panose="020F0502020204030204" pitchFamily="34" charset="0"/>
              </a:rPr>
              <a:t>Primary requests.  </a:t>
            </a:r>
            <a:r>
              <a:rPr lang="en-CA" altLang="en-US" sz="2800">
                <a:latin typeface="Calibri" panose="020F0502020204030204" pitchFamily="34" charset="0"/>
                <a:ea typeface="Calibri" panose="020F0502020204030204" pitchFamily="34" charset="0"/>
                <a:cs typeface="Calibri" panose="020F0502020204030204" pitchFamily="34" charset="0"/>
              </a:rPr>
              <a:t>Click on </a:t>
            </a:r>
          </a:p>
          <a:p>
            <a:pPr lvl="0">
              <a:lnSpc>
                <a:spcPct val="115000"/>
              </a:lnSpc>
              <a:spcAft>
                <a:spcPts val="1000"/>
              </a:spcAft>
            </a:pPr>
            <a:r>
              <a:rPr lang="en-CA" altLang="en-US" sz="2800">
                <a:latin typeface="Calibri" panose="020F0502020204030204" pitchFamily="34" charset="0"/>
                <a:ea typeface="Calibri" panose="020F0502020204030204" pitchFamily="34" charset="0"/>
                <a:cs typeface="Calibri" panose="020F0502020204030204" pitchFamily="34" charset="0"/>
              </a:rPr>
              <a:t>for each subject area.</a:t>
            </a:r>
            <a:r>
              <a:rPr lang="en-CA" altLang="en-US" sz="2800">
                <a:solidFill>
                  <a:schemeClr val="bg1"/>
                </a:solidFill>
                <a:latin typeface="Calibri" panose="020F0502020204030204" pitchFamily="34" charset="0"/>
                <a:ea typeface="Calibri" panose="020F0502020204030204" pitchFamily="34" charset="0"/>
                <a:cs typeface="Calibri" panose="020F0502020204030204" pitchFamily="34" charset="0"/>
              </a:rPr>
              <a:t>.</a:t>
            </a:r>
            <a:endParaRPr lang="en-CA" sz="2800">
              <a:solidFill>
                <a:srgbClr val="00B0F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B3243E19-722C-411D-D076-80D0A75121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9725" y="2893499"/>
            <a:ext cx="8953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CDA93679-FD87-64EA-2871-856BE045E429}"/>
              </a:ext>
            </a:extLst>
          </p:cNvPr>
          <p:cNvSpPr>
            <a:spLocks noGrp="1"/>
          </p:cNvSpPr>
          <p:nvPr>
            <p:ph type="title"/>
          </p:nvPr>
        </p:nvSpPr>
        <p:spPr>
          <a:xfrm>
            <a:off x="1524000" y="154551"/>
            <a:ext cx="6096000" cy="838200"/>
          </a:xfrm>
        </p:spPr>
        <p:txBody>
          <a:bodyPr>
            <a:normAutofit fontScale="90000"/>
          </a:bodyPr>
          <a:lstStyle/>
          <a:p>
            <a:r>
              <a:rPr lang="en-CA"/>
              <a:t>Course selection - continued</a:t>
            </a:r>
          </a:p>
        </p:txBody>
      </p:sp>
    </p:spTree>
    <p:custDataLst>
      <p:tags r:id="rId1"/>
    </p:custDataLst>
    <p:extLst>
      <p:ext uri="{BB962C8B-B14F-4D97-AF65-F5344CB8AC3E}">
        <p14:creationId xmlns:p14="http://schemas.microsoft.com/office/powerpoint/2010/main" val="27170813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solidFill>
          <a:srgbClr val="1E1E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9E6EA-6B31-F9A1-E163-7FC45CCA7EA2}"/>
              </a:ext>
            </a:extLst>
          </p:cNvPr>
          <p:cNvSpPr>
            <a:spLocks noGrp="1"/>
          </p:cNvSpPr>
          <p:nvPr>
            <p:ph type="title"/>
          </p:nvPr>
        </p:nvSpPr>
        <p:spPr>
          <a:xfrm>
            <a:off x="1524000" y="154551"/>
            <a:ext cx="6096000" cy="838200"/>
          </a:xfrm>
        </p:spPr>
        <p:txBody>
          <a:bodyPr>
            <a:normAutofit fontScale="90000"/>
          </a:bodyPr>
          <a:lstStyle/>
          <a:p>
            <a:r>
              <a:rPr lang="en-CA"/>
              <a:t>Course selection - continued</a:t>
            </a:r>
          </a:p>
        </p:txBody>
      </p:sp>
      <p:sp>
        <p:nvSpPr>
          <p:cNvPr id="3" name="Content Placeholder 2">
            <a:extLst>
              <a:ext uri="{FF2B5EF4-FFF2-40B4-BE49-F238E27FC236}">
                <a16:creationId xmlns:a16="http://schemas.microsoft.com/office/drawing/2014/main" id="{1665CD68-3A0C-1494-1C4C-CD2CA9804FAB}"/>
              </a:ext>
            </a:extLst>
          </p:cNvPr>
          <p:cNvSpPr txBox="1">
            <a:spLocks/>
          </p:cNvSpPr>
          <p:nvPr/>
        </p:nvSpPr>
        <p:spPr>
          <a:xfrm>
            <a:off x="291084" y="1131794"/>
            <a:ext cx="8639852" cy="5490948"/>
          </a:xfrm>
          <a:prstGeom prst="rect">
            <a:avLst/>
          </a:prstGeom>
          <a:effectLst>
            <a:outerShdw blurRad="25400" dir="17880000">
              <a:srgbClr val="000000">
                <a:alpha val="46000"/>
              </a:srgbClr>
            </a:outerShdw>
          </a:effectLst>
        </p:spPr>
        <p:txBody>
          <a:bodyPr vert="horz" lIns="91440" tIns="45720" rIns="91440" bIns="45720" rtlCol="0" anchor="t">
            <a:normAutofit fontScale="92500" lnSpcReduction="10000"/>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0" indent="0">
              <a:buFont typeface="Wingdings 2" charset="2"/>
              <a:buNone/>
            </a:pPr>
            <a:r>
              <a:rPr lang="en-CA" sz="2700">
                <a:solidFill>
                  <a:srgbClr val="00B0F0"/>
                </a:solidFill>
              </a:rPr>
              <a:t>6. Select each subject area one by one at the bottom and select the course(s) you want to register in for next year.</a:t>
            </a:r>
          </a:p>
          <a:p>
            <a:pPr marL="0" indent="0">
              <a:buFont typeface="Wingdings 2" charset="2"/>
              <a:buNone/>
            </a:pPr>
            <a:endParaRPr lang="en-CA" sz="2700">
              <a:solidFill>
                <a:srgbClr val="00B0F0"/>
              </a:solidFill>
            </a:endParaRPr>
          </a:p>
          <a:p>
            <a:pPr marL="0" indent="0">
              <a:buFont typeface="Wingdings 2" charset="2"/>
              <a:buNone/>
            </a:pPr>
            <a:endParaRPr lang="en-CA" sz="2700">
              <a:solidFill>
                <a:srgbClr val="00B0F0"/>
              </a:solidFill>
            </a:endParaRPr>
          </a:p>
          <a:p>
            <a:pPr marL="0" indent="0">
              <a:buFont typeface="Wingdings 2" charset="2"/>
              <a:buNone/>
            </a:pPr>
            <a:endParaRPr lang="en-CA" sz="2700">
              <a:solidFill>
                <a:srgbClr val="00B0F0"/>
              </a:solidFill>
            </a:endParaRPr>
          </a:p>
          <a:p>
            <a:pPr marL="0" indent="0">
              <a:buFont typeface="Wingdings 2" charset="2"/>
              <a:buNone/>
            </a:pPr>
            <a:r>
              <a:rPr lang="en-CA" sz="2700">
                <a:solidFill>
                  <a:srgbClr val="00B0F0"/>
                </a:solidFill>
              </a:rPr>
              <a:t>7. Be sure to click OK after your make your selections.</a:t>
            </a:r>
          </a:p>
          <a:p>
            <a:pPr marL="0" indent="0">
              <a:buFont typeface="Wingdings 2" charset="2"/>
              <a:buNone/>
            </a:pPr>
            <a:endParaRPr lang="en-CA" sz="2700">
              <a:solidFill>
                <a:srgbClr val="00B0F0"/>
              </a:solidFill>
            </a:endParaRPr>
          </a:p>
          <a:p>
            <a:pPr marL="0" indent="0">
              <a:buFont typeface="Wingdings 2" charset="2"/>
              <a:buNone/>
            </a:pPr>
            <a:r>
              <a:rPr lang="en-CA" sz="2700">
                <a:solidFill>
                  <a:srgbClr val="00B0F0"/>
                </a:solidFill>
              </a:rPr>
              <a:t>8. Please select </a:t>
            </a:r>
            <a:r>
              <a:rPr lang="en-CA" sz="2700" b="1">
                <a:solidFill>
                  <a:srgbClr val="00B0F0"/>
                </a:solidFill>
              </a:rPr>
              <a:t>2 Alternate Electives </a:t>
            </a:r>
            <a:r>
              <a:rPr lang="en-CA" sz="2700">
                <a:solidFill>
                  <a:srgbClr val="00B0F0"/>
                </a:solidFill>
              </a:rPr>
              <a:t>from the Alternate File.  </a:t>
            </a:r>
          </a:p>
          <a:p>
            <a:pPr marL="0" indent="0">
              <a:buFont typeface="Wingdings 2" charset="2"/>
              <a:buNone/>
            </a:pPr>
            <a:endParaRPr lang="en-CA" sz="2700">
              <a:solidFill>
                <a:srgbClr val="00B0F0"/>
              </a:solidFill>
            </a:endParaRPr>
          </a:p>
          <a:p>
            <a:pPr marL="0" indent="0">
              <a:buFont typeface="Wingdings 2" charset="2"/>
              <a:buNone/>
            </a:pPr>
            <a:r>
              <a:rPr lang="en-CA" sz="2700">
                <a:solidFill>
                  <a:srgbClr val="00B0F0"/>
                </a:solidFill>
              </a:rPr>
              <a:t>9. When you are satisfied with your course selections, click </a:t>
            </a:r>
            <a:r>
              <a:rPr lang="en-CA" sz="2700" b="1">
                <a:solidFill>
                  <a:srgbClr val="00B0F0"/>
                </a:solidFill>
              </a:rPr>
              <a:t>POST.</a:t>
            </a:r>
          </a:p>
          <a:p>
            <a:pPr marL="0" indent="0">
              <a:buFont typeface="Wingdings 2" charset="2"/>
              <a:buNone/>
            </a:pPr>
            <a:endParaRPr lang="en-CA"/>
          </a:p>
        </p:txBody>
      </p:sp>
      <p:pic>
        <p:nvPicPr>
          <p:cNvPr id="4" name="Picture 3">
            <a:extLst>
              <a:ext uri="{FF2B5EF4-FFF2-40B4-BE49-F238E27FC236}">
                <a16:creationId xmlns:a16="http://schemas.microsoft.com/office/drawing/2014/main" id="{F0893A44-D72B-E539-9D83-1E60B43AD1E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56042" y="2015989"/>
            <a:ext cx="6431915" cy="1192530"/>
          </a:xfrm>
          <a:prstGeom prst="rect">
            <a:avLst/>
          </a:prstGeom>
          <a:noFill/>
          <a:ln>
            <a:noFill/>
          </a:ln>
        </p:spPr>
      </p:pic>
    </p:spTree>
    <p:custDataLst>
      <p:tags r:id="rId1"/>
    </p:custDataLst>
    <p:extLst>
      <p:ext uri="{BB962C8B-B14F-4D97-AF65-F5344CB8AC3E}">
        <p14:creationId xmlns:p14="http://schemas.microsoft.com/office/powerpoint/2010/main" val="37738488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bg>
      <p:bgPr>
        <a:solidFill>
          <a:srgbClr val="1E1E5C"/>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FFD17D-67F8-D920-BF7A-ADFC687B19E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512" y="2547326"/>
            <a:ext cx="8702976" cy="2484000"/>
          </a:xfrm>
          <a:prstGeom prst="rect">
            <a:avLst/>
          </a:prstGeom>
          <a:noFill/>
          <a:ln>
            <a:noFill/>
          </a:ln>
        </p:spPr>
      </p:pic>
      <p:sp>
        <p:nvSpPr>
          <p:cNvPr id="3" name="TextBox 2">
            <a:extLst>
              <a:ext uri="{FF2B5EF4-FFF2-40B4-BE49-F238E27FC236}">
                <a16:creationId xmlns:a16="http://schemas.microsoft.com/office/drawing/2014/main" id="{B39E2D46-73EC-BF08-47AD-DB698356F199}"/>
              </a:ext>
            </a:extLst>
          </p:cNvPr>
          <p:cNvSpPr txBox="1"/>
          <p:nvPr/>
        </p:nvSpPr>
        <p:spPr>
          <a:xfrm>
            <a:off x="568171" y="1333284"/>
            <a:ext cx="8495930" cy="873509"/>
          </a:xfrm>
          <a:prstGeom prst="rect">
            <a:avLst/>
          </a:prstGeom>
          <a:noFill/>
        </p:spPr>
        <p:txBody>
          <a:bodyPr wrap="square">
            <a:spAutoFit/>
          </a:bodyPr>
          <a:lstStyle/>
          <a:p>
            <a:pPr lvl="0">
              <a:lnSpc>
                <a:spcPct val="115000"/>
              </a:lnSpc>
              <a:spcAft>
                <a:spcPts val="1000"/>
              </a:spcAft>
            </a:pPr>
            <a:r>
              <a:rPr lang="en-CA" sz="2300">
                <a:solidFill>
                  <a:srgbClr val="00B0F0"/>
                </a:solidFill>
                <a:effectLst/>
                <a:ea typeface="Calibri" panose="020F0502020204030204" pitchFamily="34" charset="0"/>
                <a:cs typeface="Arial" panose="020B0604020202020204" pitchFamily="34" charset="0"/>
              </a:rPr>
              <a:t>10. A list of your course requests for next school year will be listed in blue beside the Subject area under school course.</a:t>
            </a:r>
            <a:endParaRPr lang="en-CA" sz="2300">
              <a:solidFill>
                <a:srgbClr val="00B0F0"/>
              </a:solidFill>
              <a:effectLst/>
              <a:ea typeface="Calibri" panose="020F05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35FE52CE-50D0-8DBA-8AC6-0E7C0DB1A32A}"/>
              </a:ext>
            </a:extLst>
          </p:cNvPr>
          <p:cNvSpPr>
            <a:spLocks noGrp="1"/>
          </p:cNvSpPr>
          <p:nvPr>
            <p:ph type="title"/>
          </p:nvPr>
        </p:nvSpPr>
        <p:spPr>
          <a:xfrm>
            <a:off x="1524000" y="154551"/>
            <a:ext cx="6096000" cy="838200"/>
          </a:xfrm>
        </p:spPr>
        <p:txBody>
          <a:bodyPr>
            <a:normAutofit fontScale="90000"/>
          </a:bodyPr>
          <a:lstStyle/>
          <a:p>
            <a:r>
              <a:rPr lang="en-CA"/>
              <a:t>Course selection - continued</a:t>
            </a:r>
          </a:p>
        </p:txBody>
      </p:sp>
    </p:spTree>
    <p:custDataLst>
      <p:tags r:id="rId1"/>
    </p:custDataLst>
    <p:extLst>
      <p:ext uri="{BB962C8B-B14F-4D97-AF65-F5344CB8AC3E}">
        <p14:creationId xmlns:p14="http://schemas.microsoft.com/office/powerpoint/2010/main" val="34005171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solidFill>
          <a:srgbClr val="1E1E5C"/>
        </a:solid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FD9AE90-1570-0435-3CE5-23085AA40536}"/>
              </a:ext>
            </a:extLst>
          </p:cNvPr>
          <p:cNvSpPr>
            <a:spLocks noGrp="1"/>
          </p:cNvSpPr>
          <p:nvPr>
            <p:ph type="body" sz="half" idx="1"/>
          </p:nvPr>
        </p:nvSpPr>
        <p:spPr>
          <a:xfrm>
            <a:off x="457199" y="381000"/>
            <a:ext cx="8353425" cy="6096000"/>
          </a:xfrm>
        </p:spPr>
        <p:txBody>
          <a:bodyPr>
            <a:normAutofit/>
          </a:bodyPr>
          <a:lstStyle/>
          <a:p>
            <a:pPr algn="ctr" eaLnBrk="1" hangingPunct="1">
              <a:buNone/>
            </a:pPr>
            <a:r>
              <a:rPr lang="en-US" altLang="en-US">
                <a:solidFill>
                  <a:srgbClr val="FFC000"/>
                </a:solidFill>
                <a:latin typeface="Arial"/>
                <a:cs typeface="Arial"/>
              </a:rPr>
              <a:t>  </a:t>
            </a:r>
            <a:r>
              <a:rPr lang="en-US" altLang="en-US" sz="2800">
                <a:solidFill>
                  <a:srgbClr val="FFC000"/>
                </a:solidFill>
                <a:latin typeface="Arial"/>
                <a:cs typeface="Arial"/>
              </a:rPr>
              <a:t> </a:t>
            </a:r>
            <a:r>
              <a:rPr lang="en-US" altLang="en-US" sz="3600" b="1">
                <a:solidFill>
                  <a:srgbClr val="FFC000"/>
                </a:solidFill>
                <a:latin typeface="+mj-lt"/>
                <a:cs typeface="Arial"/>
              </a:rPr>
              <a:t>If you have any questions, please speak to </a:t>
            </a:r>
            <a:endParaRPr lang="en-US" altLang="en-US" sz="3600" b="1">
              <a:solidFill>
                <a:srgbClr val="FFC000"/>
              </a:solidFill>
              <a:latin typeface="+mj-lt"/>
              <a:cs typeface="Arial" panose="020B0604020202020204" pitchFamily="34" charset="0"/>
            </a:endParaRPr>
          </a:p>
          <a:p>
            <a:pPr algn="ctr" eaLnBrk="1" hangingPunct="1">
              <a:buNone/>
            </a:pPr>
            <a:r>
              <a:rPr lang="en-US" altLang="en-US" sz="3600" b="1">
                <a:solidFill>
                  <a:srgbClr val="FFC000"/>
                </a:solidFill>
                <a:latin typeface="+mj-lt"/>
                <a:cs typeface="Arial"/>
              </a:rPr>
              <a:t>a counsellor or administrator.</a:t>
            </a:r>
            <a:endParaRPr lang="en-US" altLang="en-US" sz="3600" b="1">
              <a:ln>
                <a:solidFill>
                  <a:prstClr val="black">
                    <a:lumMod val="75000"/>
                    <a:lumOff val="25000"/>
                    <a:alpha val="10000"/>
                  </a:prstClr>
                </a:solidFill>
              </a:ln>
              <a:solidFill>
                <a:srgbClr val="FFC000"/>
              </a:solidFill>
              <a:effectLst>
                <a:outerShdw blurRad="9525" dist="25400" dir="14640000" algn="tl" rotWithShape="0">
                  <a:prstClr val="black">
                    <a:alpha val="30000"/>
                  </a:prstClr>
                </a:outerShdw>
              </a:effectLst>
              <a:latin typeface="+mj-lt"/>
              <a:cs typeface="Arial" panose="020B0604020202020204" pitchFamily="34" charset="0"/>
            </a:endParaRPr>
          </a:p>
          <a:p>
            <a:pPr algn="ctr" eaLnBrk="1" hangingPunct="1">
              <a:buFont typeface="Wingdings" panose="05000000000000000000" pitchFamily="2" charset="2"/>
              <a:buNone/>
            </a:pPr>
            <a:endParaRPr lang="en-US" altLang="en-US" sz="3600">
              <a:solidFill>
                <a:srgbClr val="FFC000"/>
              </a:solidFill>
              <a:latin typeface="+mj-lt"/>
              <a:cs typeface="Arial" panose="020B0604020202020204" pitchFamily="34" charset="0"/>
            </a:endParaRPr>
          </a:p>
          <a:p>
            <a:pPr indent="-305435" algn="ctr">
              <a:buNone/>
            </a:pPr>
            <a:r>
              <a:rPr lang="en-US" altLang="en-US" sz="3600" b="1">
                <a:solidFill>
                  <a:srgbClr val="FFC000"/>
                </a:solidFill>
                <a:latin typeface="+mj-lt"/>
                <a:cs typeface="Arial"/>
              </a:rPr>
              <a:t>Edits to your course selection can be made until Wed. </a:t>
            </a:r>
            <a:r>
              <a:rPr lang="en-US" altLang="en-US" sz="3600" b="1">
                <a:solidFill>
                  <a:srgbClr val="FFC000"/>
                </a:solidFill>
                <a:latin typeface="Calisto MT"/>
                <a:cs typeface="Arial"/>
              </a:rPr>
              <a:t>Feb 25</a:t>
            </a:r>
            <a:r>
              <a:rPr lang="en-US" altLang="en-US">
                <a:latin typeface="Arial Black"/>
              </a:rPr>
              <a:t>.</a:t>
            </a:r>
            <a:endParaRPr lang="en-US" altLang="en-US">
              <a:ln>
                <a:solidFill>
                  <a:prstClr val="black">
                    <a:lumMod val="75000"/>
                    <a:lumOff val="25000"/>
                    <a:alpha val="10000"/>
                  </a:prstClr>
                </a:solidFill>
              </a:ln>
              <a:effectLst>
                <a:outerShdw blurRad="9525" dist="25400" dir="14640000" algn="tl" rotWithShape="0">
                  <a:prstClr val="black">
                    <a:alpha val="30000"/>
                  </a:prstClr>
                </a:outerShdw>
              </a:effectLst>
              <a:latin typeface="Arial Black" panose="020B0A04020102020204" pitchFamily="34" charset="0"/>
            </a:endParaRPr>
          </a:p>
          <a:p>
            <a:pPr algn="ctr" eaLnBrk="1" hangingPunct="1">
              <a:buNone/>
            </a:pPr>
            <a:r>
              <a:rPr lang="en-US" altLang="en-US">
                <a:latin typeface="Arial Black"/>
              </a:rPr>
              <a:t>                            </a:t>
            </a:r>
            <a:r>
              <a:rPr lang="en-US" altLang="en-US" sz="2800">
                <a:latin typeface="Arial Black"/>
              </a:rPr>
              <a:t> </a:t>
            </a:r>
          </a:p>
          <a:p>
            <a:pPr algn="ctr" eaLnBrk="1" hangingPunct="1">
              <a:buNone/>
            </a:pPr>
            <a:r>
              <a:rPr lang="en-US" altLang="en-US" sz="3600">
                <a:latin typeface="Arial Black"/>
              </a:rPr>
              <a:t>Thank You!!!</a:t>
            </a:r>
          </a:p>
          <a:p>
            <a:pPr algn="ctr" eaLnBrk="1" hangingPunct="1">
              <a:buFont typeface="Wingdings" panose="05000000000000000000" pitchFamily="2" charset="2"/>
              <a:buNone/>
            </a:pPr>
            <a:endParaRPr lang="en-US" altLang="en-US" sz="2800">
              <a:latin typeface="TimelessTLig"/>
            </a:endParaRPr>
          </a:p>
          <a:p>
            <a:pPr algn="ctr" eaLnBrk="1" hangingPunct="1">
              <a:buFont typeface="Wingdings" panose="05000000000000000000" pitchFamily="2" charset="2"/>
              <a:buNone/>
            </a:pPr>
            <a:endParaRPr lang="en-US" altLang="en-US" sz="2800" b="1">
              <a:latin typeface="TimelessTLig"/>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dissolv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dissolv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dissolve">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E1E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F4135-55A9-4D1D-B24B-A4DD365F6E43}"/>
              </a:ext>
            </a:extLst>
          </p:cNvPr>
          <p:cNvSpPr>
            <a:spLocks noGrp="1"/>
          </p:cNvSpPr>
          <p:nvPr>
            <p:ph type="title"/>
          </p:nvPr>
        </p:nvSpPr>
        <p:spPr>
          <a:xfrm>
            <a:off x="300161" y="138358"/>
            <a:ext cx="8543677" cy="1729723"/>
          </a:xfrm>
        </p:spPr>
        <p:txBody>
          <a:bodyPr>
            <a:normAutofit fontScale="90000"/>
          </a:bodyPr>
          <a:lstStyle/>
          <a:p>
            <a:r>
              <a:rPr lang="en-CA" sz="3200"/>
              <a:t>School counsellors can provide students with </a:t>
            </a:r>
            <a:br>
              <a:rPr lang="en-CA" sz="3200"/>
            </a:br>
            <a:r>
              <a:rPr lang="en-CA" sz="3200"/>
              <a:t>tools &amp; opportunities to match their skills, interests &amp; values with careers. </a:t>
            </a:r>
            <a:br>
              <a:rPr lang="en-CA" sz="3200"/>
            </a:br>
            <a:r>
              <a:rPr lang="en-CA" sz="3200" b="1" i="1"/>
              <a:t>This helps with course selection in high school</a:t>
            </a:r>
            <a:r>
              <a:rPr lang="en-CA" sz="3200"/>
              <a:t>.</a:t>
            </a:r>
          </a:p>
        </p:txBody>
      </p:sp>
      <p:sp>
        <p:nvSpPr>
          <p:cNvPr id="6" name="TextBox 5">
            <a:extLst>
              <a:ext uri="{FF2B5EF4-FFF2-40B4-BE49-F238E27FC236}">
                <a16:creationId xmlns:a16="http://schemas.microsoft.com/office/drawing/2014/main" id="{0607EF59-02A3-45A4-BACF-53F19D50A29F}"/>
              </a:ext>
            </a:extLst>
          </p:cNvPr>
          <p:cNvSpPr txBox="1"/>
          <p:nvPr/>
        </p:nvSpPr>
        <p:spPr>
          <a:xfrm>
            <a:off x="170036" y="2543866"/>
            <a:ext cx="3267113" cy="369332"/>
          </a:xfrm>
          <a:prstGeom prst="rect">
            <a:avLst/>
          </a:prstGeom>
          <a:noFill/>
        </p:spPr>
        <p:txBody>
          <a:bodyPr wrap="none" rtlCol="0">
            <a:spAutoFit/>
          </a:bodyPr>
          <a:lstStyle/>
          <a:p>
            <a:r>
              <a:rPr lang="en-CA">
                <a:solidFill>
                  <a:schemeClr val="tx2">
                    <a:lumMod val="60000"/>
                    <a:lumOff val="40000"/>
                  </a:schemeClr>
                </a:solidFill>
              </a:rPr>
              <a:t>1. </a:t>
            </a:r>
            <a:r>
              <a:rPr lang="en-CA" err="1">
                <a:solidFill>
                  <a:schemeClr val="tx2">
                    <a:lumMod val="60000"/>
                    <a:lumOff val="40000"/>
                  </a:schemeClr>
                </a:solidFill>
              </a:rPr>
              <a:t>MyBlueprint</a:t>
            </a:r>
            <a:r>
              <a:rPr lang="en-CA">
                <a:solidFill>
                  <a:schemeClr val="tx2">
                    <a:lumMod val="60000"/>
                    <a:lumOff val="40000"/>
                  </a:schemeClr>
                </a:solidFill>
              </a:rPr>
              <a:t>: myblueprint.ca</a:t>
            </a:r>
          </a:p>
        </p:txBody>
      </p:sp>
      <p:sp>
        <p:nvSpPr>
          <p:cNvPr id="14" name="TextBox 13">
            <a:extLst>
              <a:ext uri="{FF2B5EF4-FFF2-40B4-BE49-F238E27FC236}">
                <a16:creationId xmlns:a16="http://schemas.microsoft.com/office/drawing/2014/main" id="{4F579C58-383F-4B3F-A3D9-495C5DAF2333}"/>
              </a:ext>
            </a:extLst>
          </p:cNvPr>
          <p:cNvSpPr txBox="1"/>
          <p:nvPr/>
        </p:nvSpPr>
        <p:spPr>
          <a:xfrm>
            <a:off x="3816465" y="2544733"/>
            <a:ext cx="3704669" cy="369332"/>
          </a:xfrm>
          <a:prstGeom prst="rect">
            <a:avLst/>
          </a:prstGeom>
          <a:noFill/>
        </p:spPr>
        <p:txBody>
          <a:bodyPr wrap="none" rtlCol="0">
            <a:spAutoFit/>
          </a:bodyPr>
          <a:lstStyle/>
          <a:p>
            <a:r>
              <a:rPr lang="en-CA">
                <a:solidFill>
                  <a:schemeClr val="tx2">
                    <a:lumMod val="60000"/>
                    <a:lumOff val="40000"/>
                  </a:schemeClr>
                </a:solidFill>
              </a:rPr>
              <a:t>2. SIEC: saskatooniec.ca/programs </a:t>
            </a:r>
          </a:p>
        </p:txBody>
      </p:sp>
      <p:pic>
        <p:nvPicPr>
          <p:cNvPr id="18" name="Picture 17">
            <a:extLst>
              <a:ext uri="{FF2B5EF4-FFF2-40B4-BE49-F238E27FC236}">
                <a16:creationId xmlns:a16="http://schemas.microsoft.com/office/drawing/2014/main" id="{E58A19AC-A8B5-4642-B94A-5CB3A7F597C3}"/>
              </a:ext>
            </a:extLst>
          </p:cNvPr>
          <p:cNvPicPr>
            <a:picLocks noChangeAspect="1"/>
          </p:cNvPicPr>
          <p:nvPr/>
        </p:nvPicPr>
        <p:blipFill>
          <a:blip r:embed="rId3"/>
          <a:stretch>
            <a:fillRect/>
          </a:stretch>
        </p:blipFill>
        <p:spPr>
          <a:xfrm>
            <a:off x="3888187" y="3090624"/>
            <a:ext cx="2035533" cy="2430924"/>
          </a:xfrm>
          <a:prstGeom prst="rect">
            <a:avLst/>
          </a:prstGeom>
        </p:spPr>
      </p:pic>
      <p:pic>
        <p:nvPicPr>
          <p:cNvPr id="21" name="Picture 20">
            <a:extLst>
              <a:ext uri="{FF2B5EF4-FFF2-40B4-BE49-F238E27FC236}">
                <a16:creationId xmlns:a16="http://schemas.microsoft.com/office/drawing/2014/main" id="{7F223EAF-5094-4D76-8C4F-407B18B7EB52}"/>
              </a:ext>
            </a:extLst>
          </p:cNvPr>
          <p:cNvPicPr>
            <a:picLocks noChangeAspect="1"/>
          </p:cNvPicPr>
          <p:nvPr/>
        </p:nvPicPr>
        <p:blipFill>
          <a:blip r:embed="rId4"/>
          <a:stretch>
            <a:fillRect/>
          </a:stretch>
        </p:blipFill>
        <p:spPr>
          <a:xfrm>
            <a:off x="6002901" y="3103576"/>
            <a:ext cx="1603347" cy="2405021"/>
          </a:xfrm>
          <a:prstGeom prst="rect">
            <a:avLst/>
          </a:prstGeom>
        </p:spPr>
      </p:pic>
      <p:pic>
        <p:nvPicPr>
          <p:cNvPr id="23" name="Picture 22">
            <a:extLst>
              <a:ext uri="{FF2B5EF4-FFF2-40B4-BE49-F238E27FC236}">
                <a16:creationId xmlns:a16="http://schemas.microsoft.com/office/drawing/2014/main" id="{4431CBE4-D840-4D05-BA92-CAE93CCF97F5}"/>
              </a:ext>
            </a:extLst>
          </p:cNvPr>
          <p:cNvPicPr>
            <a:picLocks noChangeAspect="1"/>
          </p:cNvPicPr>
          <p:nvPr/>
        </p:nvPicPr>
        <p:blipFill>
          <a:blip r:embed="rId5"/>
          <a:stretch>
            <a:fillRect/>
          </a:stretch>
        </p:blipFill>
        <p:spPr>
          <a:xfrm>
            <a:off x="7667669" y="3090624"/>
            <a:ext cx="1386679" cy="2405021"/>
          </a:xfrm>
          <a:prstGeom prst="rect">
            <a:avLst/>
          </a:prstGeom>
        </p:spPr>
      </p:pic>
      <p:pic>
        <p:nvPicPr>
          <p:cNvPr id="3" name="Picture 1">
            <a:hlinkClick r:id="rId6"/>
            <a:extLst>
              <a:ext uri="{FF2B5EF4-FFF2-40B4-BE49-F238E27FC236}">
                <a16:creationId xmlns:a16="http://schemas.microsoft.com/office/drawing/2014/main" id="{F7F1385E-4790-CF75-A06E-20A7E57C25B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9652" y="3108824"/>
            <a:ext cx="3592820" cy="1316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A1A48A31-DC3B-59F2-1487-27EC41EAF29E}"/>
              </a:ext>
            </a:extLst>
          </p:cNvPr>
          <p:cNvSpPr txBox="1"/>
          <p:nvPr/>
        </p:nvSpPr>
        <p:spPr>
          <a:xfrm>
            <a:off x="89652" y="4466698"/>
            <a:ext cx="3737114" cy="1200329"/>
          </a:xfrm>
          <a:prstGeom prst="rect">
            <a:avLst/>
          </a:prstGeom>
          <a:noFill/>
        </p:spPr>
        <p:txBody>
          <a:bodyPr wrap="square">
            <a:spAutoFit/>
          </a:bodyPr>
          <a:lstStyle/>
          <a:p>
            <a:pPr marL="0" indent="0">
              <a:buNone/>
            </a:pPr>
            <a:r>
              <a:rPr lang="en-CA" altLang="en-US" b="1">
                <a:solidFill>
                  <a:srgbClr val="00B0F0"/>
                </a:solidFill>
              </a:rPr>
              <a:t>By accessing your</a:t>
            </a:r>
            <a:endParaRPr lang="en-CA">
              <a:solidFill>
                <a:srgbClr val="00B0F0"/>
              </a:solidFill>
            </a:endParaRPr>
          </a:p>
          <a:p>
            <a:pPr marL="0" indent="0">
              <a:buNone/>
            </a:pPr>
            <a:r>
              <a:rPr lang="en-CA" altLang="en-US" b="1" err="1">
                <a:solidFill>
                  <a:srgbClr val="00B0F0"/>
                </a:solidFill>
              </a:rPr>
              <a:t>MyBlueprint</a:t>
            </a:r>
            <a:r>
              <a:rPr lang="en-CA" altLang="en-US" b="1">
                <a:solidFill>
                  <a:srgbClr val="00B0F0"/>
                </a:solidFill>
              </a:rPr>
              <a:t> account, you can use your grad planner to map out your future classes. </a:t>
            </a:r>
            <a:endParaRPr lang="en-CA">
              <a:solidFill>
                <a:srgbClr val="00B0F0"/>
              </a:solidFill>
              <a:cs typeface="Arial"/>
            </a:endParaRPr>
          </a:p>
        </p:txBody>
      </p:sp>
    </p:spTree>
    <p:extLst>
      <p:ext uri="{BB962C8B-B14F-4D97-AF65-F5344CB8AC3E}">
        <p14:creationId xmlns:p14="http://schemas.microsoft.com/office/powerpoint/2010/main" val="1362696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E1E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856F3-B36E-48AB-B4BD-B3E666C38C8C}"/>
              </a:ext>
            </a:extLst>
          </p:cNvPr>
          <p:cNvSpPr>
            <a:spLocks noGrp="1"/>
          </p:cNvSpPr>
          <p:nvPr>
            <p:ph type="title"/>
          </p:nvPr>
        </p:nvSpPr>
        <p:spPr>
          <a:xfrm>
            <a:off x="-426370" y="-20381"/>
            <a:ext cx="7982362" cy="1097085"/>
          </a:xfrm>
        </p:spPr>
        <p:txBody>
          <a:bodyPr/>
          <a:lstStyle/>
          <a:p>
            <a:r>
              <a:rPr lang="en-CA"/>
              <a:t>                       Post Secondary</a:t>
            </a:r>
          </a:p>
        </p:txBody>
      </p:sp>
      <p:sp>
        <p:nvSpPr>
          <p:cNvPr id="3" name="Content Placeholder 2">
            <a:extLst>
              <a:ext uri="{FF2B5EF4-FFF2-40B4-BE49-F238E27FC236}">
                <a16:creationId xmlns:a16="http://schemas.microsoft.com/office/drawing/2014/main" id="{50C1F206-09A0-442B-A482-4C5E7D20CDB9}"/>
              </a:ext>
            </a:extLst>
          </p:cNvPr>
          <p:cNvSpPr>
            <a:spLocks noGrp="1"/>
          </p:cNvSpPr>
          <p:nvPr>
            <p:ph idx="1"/>
          </p:nvPr>
        </p:nvSpPr>
        <p:spPr>
          <a:xfrm>
            <a:off x="3300666" y="1388667"/>
            <a:ext cx="5005222" cy="2896461"/>
          </a:xfrm>
        </p:spPr>
        <p:txBody>
          <a:bodyPr>
            <a:normAutofit fontScale="85000" lnSpcReduction="10000"/>
          </a:bodyPr>
          <a:lstStyle/>
          <a:p>
            <a:pPr marL="0" indent="0">
              <a:buNone/>
            </a:pPr>
            <a:r>
              <a:rPr lang="en-CA" sz="2800">
                <a:solidFill>
                  <a:srgbClr val="FFC000"/>
                </a:solidFill>
              </a:rPr>
              <a:t>If, after graduation, you plan to attend a post-secondary institution, be sure to look at their requirements. </a:t>
            </a:r>
          </a:p>
          <a:p>
            <a:pPr marL="0" indent="0">
              <a:buNone/>
            </a:pPr>
            <a:r>
              <a:rPr lang="en-CA" sz="2800">
                <a:solidFill>
                  <a:srgbClr val="FFC000"/>
                </a:solidFill>
              </a:rPr>
              <a:t> </a:t>
            </a:r>
          </a:p>
          <a:p>
            <a:pPr marL="0" indent="0">
              <a:buNone/>
            </a:pPr>
            <a:r>
              <a:rPr lang="en-CA" sz="2800">
                <a:solidFill>
                  <a:srgbClr val="FFC000"/>
                </a:solidFill>
              </a:rPr>
              <a:t>You will need certain </a:t>
            </a:r>
            <a:r>
              <a:rPr lang="en-CA" sz="2800" b="1" i="1">
                <a:solidFill>
                  <a:srgbClr val="FFC000"/>
                </a:solidFill>
              </a:rPr>
              <a:t>high school pre-requisites </a:t>
            </a:r>
            <a:r>
              <a:rPr lang="en-CA" sz="2800">
                <a:solidFill>
                  <a:srgbClr val="FFC000"/>
                </a:solidFill>
              </a:rPr>
              <a:t>to take certain post-secondary classes/programs.</a:t>
            </a:r>
          </a:p>
          <a:p>
            <a:pPr marL="0" indent="0">
              <a:buNone/>
            </a:pPr>
            <a:endParaRPr lang="en-CA"/>
          </a:p>
          <a:p>
            <a:pPr marL="0" indent="0">
              <a:buNone/>
            </a:pPr>
            <a:endParaRPr lang="en-CA"/>
          </a:p>
        </p:txBody>
      </p:sp>
      <p:pic>
        <p:nvPicPr>
          <p:cNvPr id="4" name="Picture 3">
            <a:extLst>
              <a:ext uri="{FF2B5EF4-FFF2-40B4-BE49-F238E27FC236}">
                <a16:creationId xmlns:a16="http://schemas.microsoft.com/office/drawing/2014/main" id="{D7E609B8-C711-41D3-AFA7-C868D62470CC}"/>
              </a:ext>
            </a:extLst>
          </p:cNvPr>
          <p:cNvPicPr>
            <a:picLocks noChangeAspect="1"/>
          </p:cNvPicPr>
          <p:nvPr/>
        </p:nvPicPr>
        <p:blipFill>
          <a:blip r:embed="rId3"/>
          <a:stretch>
            <a:fillRect/>
          </a:stretch>
        </p:blipFill>
        <p:spPr>
          <a:xfrm>
            <a:off x="838112" y="339170"/>
            <a:ext cx="1097085" cy="1097085"/>
          </a:xfrm>
          <a:prstGeom prst="rect">
            <a:avLst/>
          </a:prstGeom>
        </p:spPr>
      </p:pic>
      <p:pic>
        <p:nvPicPr>
          <p:cNvPr id="6" name="Picture 5">
            <a:extLst>
              <a:ext uri="{FF2B5EF4-FFF2-40B4-BE49-F238E27FC236}">
                <a16:creationId xmlns:a16="http://schemas.microsoft.com/office/drawing/2014/main" id="{7655963B-0567-4A2A-8569-8259E4B5E4E2}"/>
              </a:ext>
            </a:extLst>
          </p:cNvPr>
          <p:cNvPicPr>
            <a:picLocks noChangeAspect="1"/>
          </p:cNvPicPr>
          <p:nvPr/>
        </p:nvPicPr>
        <p:blipFill>
          <a:blip r:embed="rId4"/>
          <a:stretch>
            <a:fillRect/>
          </a:stretch>
        </p:blipFill>
        <p:spPr>
          <a:xfrm>
            <a:off x="603429" y="5343993"/>
            <a:ext cx="1566450" cy="1174837"/>
          </a:xfrm>
          <a:prstGeom prst="rect">
            <a:avLst/>
          </a:prstGeom>
        </p:spPr>
      </p:pic>
      <p:pic>
        <p:nvPicPr>
          <p:cNvPr id="7" name="Picture 6">
            <a:extLst>
              <a:ext uri="{FF2B5EF4-FFF2-40B4-BE49-F238E27FC236}">
                <a16:creationId xmlns:a16="http://schemas.microsoft.com/office/drawing/2014/main" id="{40964704-EC3A-4F7B-B66C-DA50F4AC655E}"/>
              </a:ext>
            </a:extLst>
          </p:cNvPr>
          <p:cNvPicPr>
            <a:picLocks noChangeAspect="1"/>
          </p:cNvPicPr>
          <p:nvPr/>
        </p:nvPicPr>
        <p:blipFill>
          <a:blip r:embed="rId5"/>
          <a:stretch>
            <a:fillRect/>
          </a:stretch>
        </p:blipFill>
        <p:spPr>
          <a:xfrm>
            <a:off x="856426" y="3429000"/>
            <a:ext cx="1078771" cy="1398088"/>
          </a:xfrm>
          <a:prstGeom prst="rect">
            <a:avLst/>
          </a:prstGeom>
        </p:spPr>
      </p:pic>
      <p:pic>
        <p:nvPicPr>
          <p:cNvPr id="9" name="Picture 8">
            <a:extLst>
              <a:ext uri="{FF2B5EF4-FFF2-40B4-BE49-F238E27FC236}">
                <a16:creationId xmlns:a16="http://schemas.microsoft.com/office/drawing/2014/main" id="{71BF7B12-3309-4BD3-B27E-9650EA1E3552}"/>
              </a:ext>
            </a:extLst>
          </p:cNvPr>
          <p:cNvPicPr>
            <a:picLocks noChangeAspect="1"/>
          </p:cNvPicPr>
          <p:nvPr/>
        </p:nvPicPr>
        <p:blipFill>
          <a:blip r:embed="rId6"/>
          <a:stretch>
            <a:fillRect/>
          </a:stretch>
        </p:blipFill>
        <p:spPr>
          <a:xfrm>
            <a:off x="535479" y="2065207"/>
            <a:ext cx="1702353" cy="797978"/>
          </a:xfrm>
          <a:prstGeom prst="rect">
            <a:avLst/>
          </a:prstGeom>
        </p:spPr>
      </p:pic>
      <p:pic>
        <p:nvPicPr>
          <p:cNvPr id="5" name="Picture 5">
            <a:extLst>
              <a:ext uri="{FF2B5EF4-FFF2-40B4-BE49-F238E27FC236}">
                <a16:creationId xmlns:a16="http://schemas.microsoft.com/office/drawing/2014/main" id="{16198E08-B54E-D56D-1F8C-89B2B0FCBE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6828" y="5630903"/>
            <a:ext cx="2895600" cy="963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1918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E1E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E1905-2E3E-41C3-BDB0-8B2AB0E9F3F9}"/>
              </a:ext>
            </a:extLst>
          </p:cNvPr>
          <p:cNvSpPr>
            <a:spLocks noGrp="1"/>
          </p:cNvSpPr>
          <p:nvPr>
            <p:ph type="title"/>
          </p:nvPr>
        </p:nvSpPr>
        <p:spPr>
          <a:xfrm>
            <a:off x="307774" y="547134"/>
            <a:ext cx="8229600" cy="1143000"/>
          </a:xfrm>
        </p:spPr>
        <p:txBody>
          <a:bodyPr>
            <a:normAutofit fontScale="90000"/>
          </a:bodyPr>
          <a:lstStyle/>
          <a:p>
            <a:r>
              <a:rPr lang="en-CA" sz="3200"/>
              <a:t>Once you have an idea of the careers that interest you &amp; the schooling required, you can begin to make your high school plan.  </a:t>
            </a:r>
          </a:p>
        </p:txBody>
      </p:sp>
      <p:sp>
        <p:nvSpPr>
          <p:cNvPr id="3" name="Text Placeholder 2">
            <a:extLst>
              <a:ext uri="{FF2B5EF4-FFF2-40B4-BE49-F238E27FC236}">
                <a16:creationId xmlns:a16="http://schemas.microsoft.com/office/drawing/2014/main" id="{E5D669B7-F158-485E-86F2-6C4CDDBE55E4}"/>
              </a:ext>
            </a:extLst>
          </p:cNvPr>
          <p:cNvSpPr>
            <a:spLocks noGrp="1"/>
          </p:cNvSpPr>
          <p:nvPr>
            <p:ph type="body" idx="1"/>
          </p:nvPr>
        </p:nvSpPr>
        <p:spPr>
          <a:xfrm>
            <a:off x="847720" y="1630850"/>
            <a:ext cx="4176970" cy="898874"/>
          </a:xfrm>
        </p:spPr>
        <p:txBody>
          <a:bodyPr/>
          <a:lstStyle/>
          <a:p>
            <a:r>
              <a:rPr lang="en-CA"/>
              <a:t>     </a:t>
            </a:r>
            <a:r>
              <a:rPr lang="en-CA">
                <a:solidFill>
                  <a:srgbClr val="FFC000"/>
                </a:solidFill>
              </a:rPr>
              <a:t>Required Courses        VS</a:t>
            </a:r>
          </a:p>
        </p:txBody>
      </p:sp>
      <p:sp>
        <p:nvSpPr>
          <p:cNvPr id="4" name="Content Placeholder 3">
            <a:extLst>
              <a:ext uri="{FF2B5EF4-FFF2-40B4-BE49-F238E27FC236}">
                <a16:creationId xmlns:a16="http://schemas.microsoft.com/office/drawing/2014/main" id="{47295970-C100-4A61-A044-56ACFE84DD1A}"/>
              </a:ext>
            </a:extLst>
          </p:cNvPr>
          <p:cNvSpPr>
            <a:spLocks noGrp="1"/>
          </p:cNvSpPr>
          <p:nvPr>
            <p:ph sz="half" idx="2"/>
          </p:nvPr>
        </p:nvSpPr>
        <p:spPr>
          <a:xfrm>
            <a:off x="692594" y="2948432"/>
            <a:ext cx="3789759" cy="1666715"/>
          </a:xfrm>
        </p:spPr>
        <p:txBody>
          <a:bodyPr>
            <a:normAutofit/>
          </a:bodyPr>
          <a:lstStyle/>
          <a:p>
            <a:r>
              <a:rPr lang="en-CA" sz="2200">
                <a:solidFill>
                  <a:srgbClr val="FFC000"/>
                </a:solidFill>
              </a:rPr>
              <a:t>In Grades 10-12 there are </a:t>
            </a:r>
            <a:r>
              <a:rPr lang="en-CA" sz="2200" u="sng">
                <a:solidFill>
                  <a:srgbClr val="00B0F0"/>
                </a:solidFill>
              </a:rPr>
              <a:t>14 REQUIRED</a:t>
            </a:r>
            <a:r>
              <a:rPr lang="en-CA" sz="2200">
                <a:solidFill>
                  <a:srgbClr val="00B0F0"/>
                </a:solidFill>
              </a:rPr>
              <a:t> </a:t>
            </a:r>
            <a:r>
              <a:rPr lang="en-CA" sz="2200">
                <a:solidFill>
                  <a:srgbClr val="FFC000"/>
                </a:solidFill>
              </a:rPr>
              <a:t>classes you must take.</a:t>
            </a:r>
          </a:p>
        </p:txBody>
      </p:sp>
      <p:sp>
        <p:nvSpPr>
          <p:cNvPr id="5" name="Text Placeholder 4">
            <a:extLst>
              <a:ext uri="{FF2B5EF4-FFF2-40B4-BE49-F238E27FC236}">
                <a16:creationId xmlns:a16="http://schemas.microsoft.com/office/drawing/2014/main" id="{3666D5AF-F161-43CC-A1C4-A21446A831A6}"/>
              </a:ext>
            </a:extLst>
          </p:cNvPr>
          <p:cNvSpPr>
            <a:spLocks noGrp="1"/>
          </p:cNvSpPr>
          <p:nvPr>
            <p:ph type="body" sz="quarter" idx="3"/>
          </p:nvPr>
        </p:nvSpPr>
        <p:spPr>
          <a:xfrm>
            <a:off x="5024690" y="1889962"/>
            <a:ext cx="3037266" cy="639762"/>
          </a:xfrm>
        </p:spPr>
        <p:txBody>
          <a:bodyPr/>
          <a:lstStyle/>
          <a:p>
            <a:r>
              <a:rPr lang="en-CA">
                <a:solidFill>
                  <a:srgbClr val="FFC000"/>
                </a:solidFill>
              </a:rPr>
              <a:t>Elective Courses </a:t>
            </a:r>
          </a:p>
        </p:txBody>
      </p:sp>
      <p:sp>
        <p:nvSpPr>
          <p:cNvPr id="6" name="Content Placeholder 5">
            <a:extLst>
              <a:ext uri="{FF2B5EF4-FFF2-40B4-BE49-F238E27FC236}">
                <a16:creationId xmlns:a16="http://schemas.microsoft.com/office/drawing/2014/main" id="{4B8E82F0-1E77-49C2-A1D8-DEF069ACC917}"/>
              </a:ext>
            </a:extLst>
          </p:cNvPr>
          <p:cNvSpPr>
            <a:spLocks noGrp="1"/>
          </p:cNvSpPr>
          <p:nvPr>
            <p:ph sz="quarter" idx="4"/>
          </p:nvPr>
        </p:nvSpPr>
        <p:spPr>
          <a:xfrm>
            <a:off x="4732783" y="2948432"/>
            <a:ext cx="3563496" cy="1666715"/>
          </a:xfrm>
        </p:spPr>
        <p:txBody>
          <a:bodyPr/>
          <a:lstStyle/>
          <a:p>
            <a:r>
              <a:rPr lang="en-CA" sz="2200">
                <a:solidFill>
                  <a:srgbClr val="FFC000"/>
                </a:solidFill>
              </a:rPr>
              <a:t>There are a minimum of   </a:t>
            </a:r>
            <a:r>
              <a:rPr lang="en-CA" sz="2200" u="sng">
                <a:solidFill>
                  <a:srgbClr val="00B0F0"/>
                </a:solidFill>
              </a:rPr>
              <a:t>10 ELECTIVE</a:t>
            </a:r>
            <a:r>
              <a:rPr lang="en-CA" sz="2200">
                <a:solidFill>
                  <a:srgbClr val="00B0F0"/>
                </a:solidFill>
              </a:rPr>
              <a:t> </a:t>
            </a:r>
            <a:r>
              <a:rPr lang="en-CA" sz="2200">
                <a:solidFill>
                  <a:srgbClr val="FFC000"/>
                </a:solidFill>
              </a:rPr>
              <a:t>classes you choose to take.</a:t>
            </a:r>
          </a:p>
          <a:p>
            <a:pPr marL="0" indent="0">
              <a:buNone/>
            </a:pPr>
            <a:r>
              <a:rPr lang="en-CA"/>
              <a:t> </a:t>
            </a:r>
          </a:p>
        </p:txBody>
      </p:sp>
      <p:sp>
        <p:nvSpPr>
          <p:cNvPr id="7" name="TextBox 6">
            <a:extLst>
              <a:ext uri="{FF2B5EF4-FFF2-40B4-BE49-F238E27FC236}">
                <a16:creationId xmlns:a16="http://schemas.microsoft.com/office/drawing/2014/main" id="{CB34A415-0A72-4264-A999-9641954A20B3}"/>
              </a:ext>
            </a:extLst>
          </p:cNvPr>
          <p:cNvSpPr txBox="1"/>
          <p:nvPr/>
        </p:nvSpPr>
        <p:spPr>
          <a:xfrm>
            <a:off x="847720" y="4615147"/>
            <a:ext cx="7448559" cy="1077218"/>
          </a:xfrm>
          <a:prstGeom prst="rect">
            <a:avLst/>
          </a:prstGeom>
          <a:noFill/>
        </p:spPr>
        <p:txBody>
          <a:bodyPr wrap="square" rtlCol="0">
            <a:spAutoFit/>
          </a:bodyPr>
          <a:lstStyle/>
          <a:p>
            <a:pPr algn="ctr"/>
            <a:r>
              <a:rPr lang="en-CA" sz="3200">
                <a:solidFill>
                  <a:srgbClr val="00B0F0"/>
                </a:solidFill>
              </a:rPr>
              <a:t>TOGETHER they must add up to 24 credits to earn a Grade 12 standing.</a:t>
            </a:r>
          </a:p>
        </p:txBody>
      </p:sp>
    </p:spTree>
    <p:extLst>
      <p:ext uri="{BB962C8B-B14F-4D97-AF65-F5344CB8AC3E}">
        <p14:creationId xmlns:p14="http://schemas.microsoft.com/office/powerpoint/2010/main" val="367767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E1E5C"/>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C949B7A-BF18-49AE-B842-A5B2E2A4EFCF}"/>
              </a:ext>
            </a:extLst>
          </p:cNvPr>
          <p:cNvSpPr>
            <a:spLocks noGrp="1" noChangeArrowheads="1"/>
          </p:cNvSpPr>
          <p:nvPr>
            <p:ph type="title"/>
          </p:nvPr>
        </p:nvSpPr>
        <p:spPr>
          <a:xfrm>
            <a:off x="1731264" y="0"/>
            <a:ext cx="5388864" cy="1261872"/>
          </a:xfrm>
        </p:spPr>
        <p:txBody>
          <a:bodyPr/>
          <a:lstStyle/>
          <a:p>
            <a:pPr algn="ctr" eaLnBrk="1" hangingPunct="1"/>
            <a:r>
              <a:rPr lang="en-US" altLang="en-US" sz="4300">
                <a:latin typeface="Arial Black" panose="020B0A04020102020204" pitchFamily="34" charset="0"/>
              </a:rPr>
              <a:t>Courses</a:t>
            </a:r>
          </a:p>
        </p:txBody>
      </p:sp>
      <p:sp>
        <p:nvSpPr>
          <p:cNvPr id="9219" name="Rectangle 3">
            <a:extLst>
              <a:ext uri="{FF2B5EF4-FFF2-40B4-BE49-F238E27FC236}">
                <a16:creationId xmlns:a16="http://schemas.microsoft.com/office/drawing/2014/main" id="{74F18914-98CD-4A81-8785-7346ABAFF86B}"/>
              </a:ext>
            </a:extLst>
          </p:cNvPr>
          <p:cNvSpPr>
            <a:spLocks noGrp="1" noChangeArrowheads="1"/>
          </p:cNvSpPr>
          <p:nvPr>
            <p:ph idx="1"/>
          </p:nvPr>
        </p:nvSpPr>
        <p:spPr>
          <a:xfrm>
            <a:off x="377952" y="1103555"/>
            <a:ext cx="8388096" cy="5056632"/>
          </a:xfrm>
        </p:spPr>
        <p:txBody>
          <a:bodyPr>
            <a:normAutofit/>
          </a:bodyPr>
          <a:lstStyle/>
          <a:p>
            <a:pPr eaLnBrk="1" hangingPunct="1">
              <a:buClr>
                <a:schemeClr val="tx2">
                  <a:lumMod val="90000"/>
                </a:schemeClr>
              </a:buClr>
              <a:defRPr/>
            </a:pPr>
            <a:r>
              <a:rPr lang="en-CA" altLang="en-US" sz="2600" b="1">
                <a:solidFill>
                  <a:srgbClr val="FFC000"/>
                </a:solidFill>
              </a:rPr>
              <a:t>If this year you are taking:</a:t>
            </a:r>
          </a:p>
          <a:p>
            <a:pPr lvl="1" eaLnBrk="1" hangingPunct="1">
              <a:buClr>
                <a:schemeClr val="tx2">
                  <a:lumMod val="90000"/>
                </a:schemeClr>
              </a:buClr>
              <a:defRPr/>
            </a:pPr>
            <a:r>
              <a:rPr lang="en-CA" altLang="en-US" sz="2800" b="1">
                <a:solidFill>
                  <a:srgbClr val="FFC000"/>
                </a:solidFill>
              </a:rPr>
              <a:t>Bridge, Supported or Stretched Math</a:t>
            </a:r>
          </a:p>
          <a:p>
            <a:pPr lvl="1" eaLnBrk="1" hangingPunct="1">
              <a:buClr>
                <a:schemeClr val="tx2">
                  <a:lumMod val="90000"/>
                </a:schemeClr>
              </a:buClr>
              <a:defRPr/>
            </a:pPr>
            <a:r>
              <a:rPr lang="en-CA" altLang="en-US" sz="2800" b="1">
                <a:solidFill>
                  <a:srgbClr val="FFC000"/>
                </a:solidFill>
              </a:rPr>
              <a:t>EAL English, Language classes or tutorial</a:t>
            </a:r>
          </a:p>
          <a:p>
            <a:pPr lvl="1" eaLnBrk="1" hangingPunct="1">
              <a:buClr>
                <a:schemeClr val="tx2">
                  <a:lumMod val="90000"/>
                </a:schemeClr>
              </a:buClr>
              <a:defRPr/>
            </a:pPr>
            <a:r>
              <a:rPr lang="en-CA" altLang="en-US" sz="2800" b="1">
                <a:solidFill>
                  <a:srgbClr val="FFC000"/>
                </a:solidFill>
              </a:rPr>
              <a:t>Learning Assistance tutorial </a:t>
            </a:r>
          </a:p>
          <a:p>
            <a:pPr lvl="1" eaLnBrk="1" hangingPunct="1">
              <a:buClr>
                <a:schemeClr val="tx2">
                  <a:lumMod val="90000"/>
                </a:schemeClr>
              </a:buClr>
              <a:defRPr/>
            </a:pPr>
            <a:r>
              <a:rPr lang="en-CA" altLang="en-US" sz="2800" b="1">
                <a:solidFill>
                  <a:srgbClr val="FFC000"/>
                </a:solidFill>
              </a:rPr>
              <a:t>Modified classes </a:t>
            </a:r>
          </a:p>
          <a:p>
            <a:pPr marL="457200" lvl="1" indent="0" eaLnBrk="1" hangingPunct="1">
              <a:buClr>
                <a:schemeClr val="tx2">
                  <a:lumMod val="90000"/>
                </a:schemeClr>
              </a:buClr>
              <a:buNone/>
              <a:defRPr/>
            </a:pPr>
            <a:endParaRPr lang="en-CA" altLang="en-US" sz="2800" b="1">
              <a:solidFill>
                <a:srgbClr val="FFC000"/>
              </a:solidFill>
            </a:endParaRPr>
          </a:p>
          <a:p>
            <a:pPr marL="457200" lvl="1" indent="0" eaLnBrk="1" hangingPunct="1">
              <a:buClr>
                <a:schemeClr val="tx2">
                  <a:lumMod val="90000"/>
                </a:schemeClr>
              </a:buClr>
              <a:buNone/>
              <a:defRPr/>
            </a:pPr>
            <a:r>
              <a:rPr lang="en-CA" altLang="en-US" sz="2800" b="1">
                <a:solidFill>
                  <a:srgbClr val="00B0F0"/>
                </a:solidFill>
              </a:rPr>
              <a:t>Please speak to your teacher, a counsellor or administrator regarding your course selection.</a:t>
            </a:r>
            <a:endParaRPr lang="en-US" altLang="en-US" sz="2800" b="1">
              <a:solidFill>
                <a:srgbClr val="00B0F0"/>
              </a:solidFill>
            </a:endParaRPr>
          </a:p>
          <a:p>
            <a:pPr marL="0" indent="0" eaLnBrk="1" hangingPunct="1">
              <a:buClr>
                <a:schemeClr val="tx2">
                  <a:lumMod val="90000"/>
                </a:schemeClr>
              </a:buClr>
              <a:buFont typeface="Wingdings" panose="05000000000000000000" pitchFamily="2" charset="2"/>
              <a:buNone/>
              <a:defRPr/>
            </a:pPr>
            <a:endParaRPr lang="en-CA" altLang="en-US" b="1"/>
          </a:p>
          <a:p>
            <a:pPr eaLnBrk="1" hangingPunct="1">
              <a:buClr>
                <a:schemeClr val="tx2">
                  <a:lumMod val="90000"/>
                </a:schemeClr>
              </a:buClr>
              <a:defRPr/>
            </a:pPr>
            <a:endParaRPr lang="en-US" altLang="en-US">
              <a:latin typeface="Arial Black" panose="020B0A040201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advTm="23349"/>
    </mc:Choice>
    <mc:Fallback>
      <p:transition advTm="2334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E1E5C"/>
        </a:solidFill>
        <a:effectLst/>
      </p:bgPr>
    </p:bg>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490F1731-2D0E-4EA0-B1BC-09D0E350AB32}"/>
              </a:ext>
            </a:extLst>
          </p:cNvPr>
          <p:cNvSpPr>
            <a:spLocks noGrp="1" noChangeArrowheads="1"/>
          </p:cNvSpPr>
          <p:nvPr>
            <p:ph type="title"/>
          </p:nvPr>
        </p:nvSpPr>
        <p:spPr>
          <a:xfrm>
            <a:off x="457200" y="322729"/>
            <a:ext cx="8229600" cy="1143000"/>
          </a:xfrm>
        </p:spPr>
        <p:txBody>
          <a:bodyPr/>
          <a:lstStyle/>
          <a:p>
            <a:r>
              <a:rPr lang="en-CA" altLang="en-US">
                <a:latin typeface="Arial Black" panose="020B0A04020102020204" pitchFamily="34" charset="0"/>
              </a:rPr>
              <a:t>Advanced Placement</a:t>
            </a:r>
          </a:p>
        </p:txBody>
      </p:sp>
      <p:sp>
        <p:nvSpPr>
          <p:cNvPr id="28675" name="Content Placeholder 2">
            <a:extLst>
              <a:ext uri="{FF2B5EF4-FFF2-40B4-BE49-F238E27FC236}">
                <a16:creationId xmlns:a16="http://schemas.microsoft.com/office/drawing/2014/main" id="{47A36129-B8F0-4C56-A47F-1A914F65D554}"/>
              </a:ext>
            </a:extLst>
          </p:cNvPr>
          <p:cNvSpPr>
            <a:spLocks noGrp="1"/>
          </p:cNvSpPr>
          <p:nvPr>
            <p:ph idx="1"/>
          </p:nvPr>
        </p:nvSpPr>
        <p:spPr>
          <a:xfrm>
            <a:off x="1524000" y="1371600"/>
            <a:ext cx="6096000" cy="4114800"/>
          </a:xfrm>
        </p:spPr>
        <p:txBody>
          <a:bodyPr>
            <a:normAutofit fontScale="85000" lnSpcReduction="20000"/>
          </a:bodyPr>
          <a:lstStyle/>
          <a:p>
            <a:pPr>
              <a:defRPr/>
            </a:pPr>
            <a:endParaRPr lang="en-US" altLang="en-US"/>
          </a:p>
          <a:p>
            <a:pPr indent="-305435">
              <a:buClr>
                <a:schemeClr val="tx2"/>
              </a:buClr>
              <a:defRPr/>
            </a:pPr>
            <a:r>
              <a:rPr lang="en-US" altLang="en-US" sz="2800" b="1">
                <a:solidFill>
                  <a:srgbClr val="FFC000"/>
                </a:solidFill>
              </a:rPr>
              <a:t>It provides an opportunity to earn a university credit in Grade 12.</a:t>
            </a:r>
            <a:endParaRPr lang="en-US" altLang="en-US" sz="2800" b="1">
              <a:ln>
                <a:solidFill>
                  <a:prstClr val="black">
                    <a:lumMod val="75000"/>
                    <a:lumOff val="25000"/>
                    <a:alpha val="10000"/>
                  </a:prstClr>
                </a:solidFill>
              </a:ln>
              <a:solidFill>
                <a:srgbClr val="FFC000"/>
              </a:solidFill>
              <a:effectLst>
                <a:outerShdw blurRad="9525" dist="25400" dir="14640000" algn="tl" rotWithShape="0">
                  <a:prstClr val="black">
                    <a:alpha val="30000"/>
                  </a:prstClr>
                </a:outerShdw>
              </a:effectLst>
            </a:endParaRPr>
          </a:p>
          <a:p>
            <a:pPr marL="0" indent="0">
              <a:buClr>
                <a:schemeClr val="tx2"/>
              </a:buClr>
              <a:buFont typeface="Wingdings" panose="05000000000000000000" pitchFamily="2" charset="2"/>
              <a:buNone/>
              <a:defRPr/>
            </a:pPr>
            <a:endParaRPr lang="en-US" altLang="en-US" sz="2800" b="1">
              <a:solidFill>
                <a:srgbClr val="FFC000"/>
              </a:solidFill>
            </a:endParaRPr>
          </a:p>
          <a:p>
            <a:pPr indent="-305435">
              <a:defRPr/>
            </a:pPr>
            <a:r>
              <a:rPr lang="en-US" altLang="en-US" sz="2800" b="1">
                <a:solidFill>
                  <a:srgbClr val="FFC000"/>
                </a:solidFill>
              </a:rPr>
              <a:t>English A30P, Studio Art 30P and Psychology 30P are offered.</a:t>
            </a:r>
          </a:p>
          <a:p>
            <a:pPr marL="37465" indent="0">
              <a:buNone/>
              <a:defRPr/>
            </a:pPr>
            <a:endParaRPr lang="en-US" altLang="en-US" sz="2800" b="1">
              <a:solidFill>
                <a:srgbClr val="FFC000"/>
              </a:solidFill>
            </a:endParaRPr>
          </a:p>
          <a:p>
            <a:pPr indent="-305435">
              <a:defRPr/>
            </a:pPr>
            <a:r>
              <a:rPr lang="en-US" altLang="en-US" sz="2800" b="1">
                <a:ln>
                  <a:solidFill>
                    <a:prstClr val="black">
                      <a:lumMod val="75000"/>
                      <a:lumOff val="25000"/>
                      <a:alpha val="10000"/>
                    </a:prstClr>
                  </a:solidFill>
                </a:ln>
                <a:solidFill>
                  <a:srgbClr val="FFC000"/>
                </a:solidFill>
                <a:effectLst>
                  <a:outerShdw blurRad="9525" dist="25400" dir="14640000" algn="tl" rotWithShape="0">
                    <a:prstClr val="black">
                      <a:alpha val="30000"/>
                    </a:prstClr>
                  </a:outerShdw>
                </a:effectLst>
              </a:rPr>
              <a:t>French Immersion 30P is available.  Ask your French Immersion teacher for more information as you don’t select this as a course. </a:t>
            </a:r>
          </a:p>
        </p:txBody>
      </p:sp>
    </p:spTree>
  </p:cSld>
  <p:clrMapOvr>
    <a:masterClrMapping/>
  </p:clrMapOvr>
  <mc:AlternateContent xmlns:mc="http://schemas.openxmlformats.org/markup-compatibility/2006">
    <mc:Choice xmlns:p14="http://schemas.microsoft.com/office/powerpoint/2010/main" Requires="p14">
      <p:transition p14:dur="0" advTm="16020"/>
    </mc:Choice>
    <mc:Fallback>
      <p:transition advTm="1602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5"/>
</p:tagLst>
</file>

<file path=ppt/tags/tag10.xml><?xml version="1.0" encoding="utf-8"?>
<p:tagLst xmlns:a="http://schemas.openxmlformats.org/drawingml/2006/main" xmlns:r="http://schemas.openxmlformats.org/officeDocument/2006/relationships" xmlns:p="http://schemas.openxmlformats.org/presentationml/2006/main">
  <p:tag name="TIMING" val="|3.5"/>
</p:tagLst>
</file>

<file path=ppt/tags/tag11.xml><?xml version="1.0" encoding="utf-8"?>
<p:tagLst xmlns:a="http://schemas.openxmlformats.org/drawingml/2006/main" xmlns:r="http://schemas.openxmlformats.org/officeDocument/2006/relationships" xmlns:p="http://schemas.openxmlformats.org/presentationml/2006/main">
  <p:tag name="TIMING" val="|3.5"/>
</p:tagLst>
</file>

<file path=ppt/tags/tag2.xml><?xml version="1.0" encoding="utf-8"?>
<p:tagLst xmlns:a="http://schemas.openxmlformats.org/drawingml/2006/main" xmlns:r="http://schemas.openxmlformats.org/officeDocument/2006/relationships" xmlns:p="http://schemas.openxmlformats.org/presentationml/2006/main">
  <p:tag name="TIMING" val="|3.5"/>
</p:tagLst>
</file>

<file path=ppt/tags/tag3.xml><?xml version="1.0" encoding="utf-8"?>
<p:tagLst xmlns:a="http://schemas.openxmlformats.org/drawingml/2006/main" xmlns:r="http://schemas.openxmlformats.org/officeDocument/2006/relationships" xmlns:p="http://schemas.openxmlformats.org/presentationml/2006/main">
  <p:tag name="TIMING" val="|3.5"/>
</p:tagLst>
</file>

<file path=ppt/tags/tag4.xml><?xml version="1.0" encoding="utf-8"?>
<p:tagLst xmlns:a="http://schemas.openxmlformats.org/drawingml/2006/main" xmlns:r="http://schemas.openxmlformats.org/officeDocument/2006/relationships" xmlns:p="http://schemas.openxmlformats.org/presentationml/2006/main">
  <p:tag name="TIMING" val="|3.5"/>
</p:tagLst>
</file>

<file path=ppt/tags/tag5.xml><?xml version="1.0" encoding="utf-8"?>
<p:tagLst xmlns:a="http://schemas.openxmlformats.org/drawingml/2006/main" xmlns:r="http://schemas.openxmlformats.org/officeDocument/2006/relationships" xmlns:p="http://schemas.openxmlformats.org/presentationml/2006/main">
  <p:tag name="TIMING" val="|3.5"/>
</p:tagLst>
</file>

<file path=ppt/tags/tag6.xml><?xml version="1.0" encoding="utf-8"?>
<p:tagLst xmlns:a="http://schemas.openxmlformats.org/drawingml/2006/main" xmlns:r="http://schemas.openxmlformats.org/officeDocument/2006/relationships" xmlns:p="http://schemas.openxmlformats.org/presentationml/2006/main">
  <p:tag name="TIMING" val="|3.5"/>
</p:tagLst>
</file>

<file path=ppt/tags/tag7.xml><?xml version="1.0" encoding="utf-8"?>
<p:tagLst xmlns:a="http://schemas.openxmlformats.org/drawingml/2006/main" xmlns:r="http://schemas.openxmlformats.org/officeDocument/2006/relationships" xmlns:p="http://schemas.openxmlformats.org/presentationml/2006/main">
  <p:tag name="TIMING" val="|3.5"/>
</p:tagLst>
</file>

<file path=ppt/tags/tag8.xml><?xml version="1.0" encoding="utf-8"?>
<p:tagLst xmlns:a="http://schemas.openxmlformats.org/drawingml/2006/main" xmlns:r="http://schemas.openxmlformats.org/officeDocument/2006/relationships" xmlns:p="http://schemas.openxmlformats.org/presentationml/2006/main">
  <p:tag name="TIMING" val="|3.5"/>
</p:tagLst>
</file>

<file path=ppt/tags/tag9.xml><?xml version="1.0" encoding="utf-8"?>
<p:tagLst xmlns:a="http://schemas.openxmlformats.org/drawingml/2006/main" xmlns:r="http://schemas.openxmlformats.org/officeDocument/2006/relationships" xmlns:p="http://schemas.openxmlformats.org/presentationml/2006/main">
  <p:tag name="TIMING" val="|3.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e479cb2-b171-4b69-8b97-f0ed906818f1">
      <Terms xmlns="http://schemas.microsoft.com/office/infopath/2007/PartnerControls"/>
    </lcf76f155ced4ddcb4097134ff3c332f>
    <TaxCatchAll xmlns="3d533496-d344-4d2b-aa77-367c509d4c03" xsi:nil="true"/>
    <SharedWithUsers xmlns="3d533496-d344-4d2b-aa77-367c509d4c03">
      <UserInfo>
        <DisplayName>Nechvatal, Shaun</DisplayName>
        <AccountId>247</AccountId>
        <AccountType/>
      </UserInfo>
      <UserInfo>
        <DisplayName>Puto, Kathy</DisplayName>
        <AccountId>14</AccountId>
        <AccountType/>
      </UserInfo>
      <UserInfo>
        <DisplayName>Boechler, Bradley</DisplayName>
        <AccountId>12</AccountId>
        <AccountType/>
      </UserInfo>
      <UserInfo>
        <DisplayName>Becker, Tanya</DisplayName>
        <AccountId>482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F2A48FCE9C75E449F37F6F3BB490079" ma:contentTypeVersion="19" ma:contentTypeDescription="Create a new document." ma:contentTypeScope="" ma:versionID="0d76b2dd872c7374f77aa0f11ef85d85">
  <xsd:schema xmlns:xsd="http://www.w3.org/2001/XMLSchema" xmlns:xs="http://www.w3.org/2001/XMLSchema" xmlns:p="http://schemas.microsoft.com/office/2006/metadata/properties" xmlns:ns2="fe479cb2-b171-4b69-8b97-f0ed906818f1" xmlns:ns3="3d533496-d344-4d2b-aa77-367c509d4c03" targetNamespace="http://schemas.microsoft.com/office/2006/metadata/properties" ma:root="true" ma:fieldsID="50d6e886aacb8891da2995b70834c745" ns2:_="" ns3:_="">
    <xsd:import namespace="fe479cb2-b171-4b69-8b97-f0ed906818f1"/>
    <xsd:import namespace="3d533496-d344-4d2b-aa77-367c509d4c0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479cb2-b171-4b69-8b97-f0ed906818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4521113-435f-4915-ab40-b3382cb9092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d533496-d344-4d2b-aa77-367c509d4c0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ca0447b-c576-493c-b830-bc3fd67d9958}" ma:internalName="TaxCatchAll" ma:showField="CatchAllData" ma:web="3d533496-d344-4d2b-aa77-367c509d4c0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750643-FB24-43BD-A579-F04614A8693C}">
  <ds:schemaRefs>
    <ds:schemaRef ds:uri="http://schemas.microsoft.com/office/2006/metadata/longProperties"/>
  </ds:schemaRefs>
</ds:datastoreItem>
</file>

<file path=customXml/itemProps2.xml><?xml version="1.0" encoding="utf-8"?>
<ds:datastoreItem xmlns:ds="http://schemas.openxmlformats.org/officeDocument/2006/customXml" ds:itemID="{CFA5AF18-0486-437F-B17A-9D03E11804E7}">
  <ds:schemaRefs>
    <ds:schemaRef ds:uri="3d533496-d344-4d2b-aa77-367c509d4c03"/>
    <ds:schemaRef ds:uri="fe479cb2-b171-4b69-8b97-f0ed906818f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E5E94AD-610A-422E-8B23-E7E2EA505CE5}">
  <ds:schemaRefs>
    <ds:schemaRef ds:uri="3d533496-d344-4d2b-aa77-367c509d4c03"/>
    <ds:schemaRef ds:uri="fe479cb2-b171-4b69-8b97-f0ed906818f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2E288281-9592-49E8-9FF1-62C9E4312A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TM04033929[[fn=Slate]]</Template>
  <Application>Microsoft Office PowerPoint</Application>
  <PresentationFormat>On-screen Show (4:3)</PresentationFormat>
  <Slides>43</Slides>
  <Notes>42</Notes>
  <HiddenSlides>0</HiddenSlide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Slate</vt:lpstr>
      <vt:lpstr>Course Selection for 2026-2027</vt:lpstr>
      <vt:lpstr>GOALS For Today</vt:lpstr>
      <vt:lpstr>Course Selection</vt:lpstr>
      <vt:lpstr>The classes you choose to take in High School Influence What You Can Study in Post-Secondary &amp; what you can do for Work After High School</vt:lpstr>
      <vt:lpstr>School counsellors can provide students with  tools &amp; opportunities to match their skills, interests &amp; values with careers.  This helps with course selection in high school.</vt:lpstr>
      <vt:lpstr>                       Post Secondary</vt:lpstr>
      <vt:lpstr>Once you have an idea of the careers that interest you &amp; the schooling required, you can begin to make your high school plan.  </vt:lpstr>
      <vt:lpstr>Courses</vt:lpstr>
      <vt:lpstr>Advanced Placement</vt:lpstr>
      <vt:lpstr>English Advanced</vt:lpstr>
      <vt:lpstr>Prerequisites</vt:lpstr>
      <vt:lpstr>Mathematics</vt:lpstr>
      <vt:lpstr>Math</vt:lpstr>
      <vt:lpstr>Stretched Math</vt:lpstr>
      <vt:lpstr>PowerPoint Presentation</vt:lpstr>
      <vt:lpstr>Class Planning: English</vt:lpstr>
      <vt:lpstr>Class Planning: French</vt:lpstr>
      <vt:lpstr>Honour Roll English</vt:lpstr>
      <vt:lpstr>Honour Roll French</vt:lpstr>
      <vt:lpstr>Electives Video &amp; Descriptions</vt:lpstr>
      <vt:lpstr>Electives - Grade 10</vt:lpstr>
      <vt:lpstr>Electives - Grade 11</vt:lpstr>
      <vt:lpstr>Electives - Grade 11</vt:lpstr>
      <vt:lpstr>Electives - Grade 12</vt:lpstr>
      <vt:lpstr>Electives - Grade 12</vt:lpstr>
      <vt:lpstr>Band Students</vt:lpstr>
      <vt:lpstr>Choral</vt:lpstr>
      <vt:lpstr>Career and Work Education </vt:lpstr>
      <vt:lpstr> Emergency Services Programs</vt:lpstr>
      <vt:lpstr>PowerPoint Presentation</vt:lpstr>
      <vt:lpstr>Class offerings </vt:lpstr>
      <vt:lpstr>Class offerings </vt:lpstr>
      <vt:lpstr>CYBER SCHOOL CLASSES</vt:lpstr>
      <vt:lpstr>School Transcript in My School Sask (MSS)</vt:lpstr>
      <vt:lpstr>Viewing your School transcript</vt:lpstr>
      <vt:lpstr>Course Selection - how to log in</vt:lpstr>
      <vt:lpstr>Course Selection - how to log in</vt:lpstr>
      <vt:lpstr>Course Selection - how to log in</vt:lpstr>
      <vt:lpstr>Course selection - continued</vt:lpstr>
      <vt:lpstr>Course selection - continued</vt:lpstr>
      <vt:lpstr>Course selection - continued</vt:lpstr>
      <vt:lpstr>Course selection - continued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Joseph High School      Grade Nine  Registration Information</dc:title>
  <dc:creator>Valued Customer</dc:creator>
  <cp:revision>1</cp:revision>
  <cp:lastPrinted>2026-02-09T20:33:48Z</cp:lastPrinted>
  <dcterms:created xsi:type="dcterms:W3CDTF">2003-01-05T02:23:00Z</dcterms:created>
  <dcterms:modified xsi:type="dcterms:W3CDTF">2026-02-12T19:53:24Z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Taylor, Rayanne</vt:lpwstr>
  </property>
  <property fmtid="{D5CDD505-2E9C-101B-9397-08002B2CF9AE}" pid="3" name="Order">
    <vt:lpwstr>4154000.00000000</vt:lpwstr>
  </property>
  <property fmtid="{D5CDD505-2E9C-101B-9397-08002B2CF9AE}" pid="4" name="display_urn:schemas-microsoft-com:office:office#Author">
    <vt:lpwstr>Taylor, Rayanne</vt:lpwstr>
  </property>
  <property fmtid="{D5CDD505-2E9C-101B-9397-08002B2CF9AE}" pid="5" name="ContentTypeId">
    <vt:lpwstr>0x0101000F2A48FCE9C75E449F37F6F3BB490079</vt:lpwstr>
  </property>
  <property fmtid="{D5CDD505-2E9C-101B-9397-08002B2CF9AE}" pid="6" name="MediaServiceImageTags">
    <vt:lpwstr/>
  </property>
</Properties>
</file>